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319" r:id="rId2"/>
    <p:sldId id="259" r:id="rId3"/>
    <p:sldId id="320" r:id="rId4"/>
    <p:sldId id="337" r:id="rId5"/>
    <p:sldId id="322" r:id="rId6"/>
    <p:sldId id="323" r:id="rId7"/>
    <p:sldId id="324" r:id="rId8"/>
    <p:sldId id="325" r:id="rId9"/>
    <p:sldId id="326" r:id="rId10"/>
    <p:sldId id="327" r:id="rId11"/>
    <p:sldId id="328" r:id="rId12"/>
    <p:sldId id="329" r:id="rId13"/>
    <p:sldId id="332" r:id="rId14"/>
    <p:sldId id="333" r:id="rId15"/>
    <p:sldId id="334" r:id="rId16"/>
    <p:sldId id="336" r:id="rId17"/>
    <p:sldId id="335" r:id="rId18"/>
    <p:sldId id="331" r:id="rId19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FCEA"/>
    <a:srgbClr val="FCDBD6"/>
    <a:srgbClr val="E2DAF8"/>
    <a:srgbClr val="63D947"/>
    <a:srgbClr val="3EEB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82B8E4-99BE-431F-87CB-55AF271511C7}" type="datetimeFigureOut">
              <a:rPr lang="en-US" smtClean="0"/>
              <a:t>26/06/20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F32A85-76CE-45D8-97D6-B5FC549152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38411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1464A2-FCD9-4361-81DD-94CDD9A8DED0}" type="datetimeFigureOut">
              <a:rPr lang="en-US" smtClean="0"/>
              <a:t>26/06/20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B74D46-9C96-4F09-93C0-01C464FCC1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272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0"/>
          <p:cNvSpPr>
            <a:spLocks/>
          </p:cNvSpPr>
          <p:nvPr/>
        </p:nvSpPr>
        <p:spPr bwMode="gray">
          <a:xfrm>
            <a:off x="0" y="6048375"/>
            <a:ext cx="2762250" cy="8096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510"/>
              </a:cxn>
              <a:cxn ang="0">
                <a:pos x="1740" y="510"/>
              </a:cxn>
              <a:cxn ang="0">
                <a:pos x="1595" y="30"/>
              </a:cxn>
              <a:cxn ang="0">
                <a:pos x="0" y="0"/>
              </a:cxn>
            </a:cxnLst>
            <a:rect l="0" t="0" r="r" b="b"/>
            <a:pathLst>
              <a:path w="1740" h="510">
                <a:moveTo>
                  <a:pt x="0" y="0"/>
                </a:moveTo>
                <a:lnTo>
                  <a:pt x="0" y="510"/>
                </a:lnTo>
                <a:cubicBezTo>
                  <a:pt x="0" y="510"/>
                  <a:pt x="870" y="510"/>
                  <a:pt x="1740" y="510"/>
                </a:cubicBezTo>
                <a:cubicBezTo>
                  <a:pt x="1650" y="258"/>
                  <a:pt x="1595" y="30"/>
                  <a:pt x="1595" y="30"/>
                </a:cubicBezTo>
                <a:cubicBezTo>
                  <a:pt x="798" y="54"/>
                  <a:pt x="0" y="0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5" name="Freeform 41"/>
          <p:cNvSpPr>
            <a:spLocks/>
          </p:cNvSpPr>
          <p:nvPr/>
        </p:nvSpPr>
        <p:spPr bwMode="gray">
          <a:xfrm>
            <a:off x="2590800" y="4705350"/>
            <a:ext cx="6400800" cy="2152650"/>
          </a:xfrm>
          <a:custGeom>
            <a:avLst/>
            <a:gdLst/>
            <a:ahLst/>
            <a:cxnLst>
              <a:cxn ang="0">
                <a:pos x="1116" y="0"/>
              </a:cxn>
              <a:cxn ang="0">
                <a:pos x="3840" y="636"/>
              </a:cxn>
              <a:cxn ang="0">
                <a:pos x="4032" y="1356"/>
              </a:cxn>
              <a:cxn ang="0">
                <a:pos x="288" y="1356"/>
              </a:cxn>
              <a:cxn ang="0">
                <a:pos x="0" y="828"/>
              </a:cxn>
              <a:cxn ang="0">
                <a:pos x="1116" y="0"/>
              </a:cxn>
            </a:cxnLst>
            <a:rect l="0" t="0" r="r" b="b"/>
            <a:pathLst>
              <a:path w="4032" h="1356">
                <a:moveTo>
                  <a:pt x="1116" y="0"/>
                </a:moveTo>
                <a:cubicBezTo>
                  <a:pt x="2370" y="1254"/>
                  <a:pt x="3840" y="636"/>
                  <a:pt x="3840" y="636"/>
                </a:cubicBezTo>
                <a:cubicBezTo>
                  <a:pt x="4032" y="966"/>
                  <a:pt x="4032" y="1356"/>
                  <a:pt x="4032" y="1356"/>
                </a:cubicBezTo>
                <a:cubicBezTo>
                  <a:pt x="4032" y="1356"/>
                  <a:pt x="2160" y="1356"/>
                  <a:pt x="288" y="1356"/>
                </a:cubicBezTo>
                <a:cubicBezTo>
                  <a:pt x="120" y="1140"/>
                  <a:pt x="0" y="828"/>
                  <a:pt x="0" y="828"/>
                </a:cubicBezTo>
                <a:lnTo>
                  <a:pt x="1116" y="0"/>
                </a:ln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6" name="Freeform 42"/>
          <p:cNvSpPr>
            <a:spLocks/>
          </p:cNvSpPr>
          <p:nvPr/>
        </p:nvSpPr>
        <p:spPr bwMode="gray">
          <a:xfrm>
            <a:off x="4400550" y="781050"/>
            <a:ext cx="4743450" cy="5048250"/>
          </a:xfrm>
          <a:custGeom>
            <a:avLst/>
            <a:gdLst/>
            <a:ahLst/>
            <a:cxnLst>
              <a:cxn ang="0">
                <a:pos x="510" y="1098"/>
              </a:cxn>
              <a:cxn ang="0">
                <a:pos x="2280" y="0"/>
              </a:cxn>
              <a:cxn ang="0">
                <a:pos x="2988" y="342"/>
              </a:cxn>
              <a:cxn ang="0">
                <a:pos x="2988" y="2772"/>
              </a:cxn>
              <a:cxn ang="0">
                <a:pos x="1452" y="3060"/>
              </a:cxn>
              <a:cxn ang="0">
                <a:pos x="0" y="2406"/>
              </a:cxn>
              <a:cxn ang="0">
                <a:pos x="510" y="1098"/>
              </a:cxn>
            </a:cxnLst>
            <a:rect l="0" t="0" r="r" b="b"/>
            <a:pathLst>
              <a:path w="2988" h="3180">
                <a:moveTo>
                  <a:pt x="510" y="1098"/>
                </a:moveTo>
                <a:cubicBezTo>
                  <a:pt x="1710" y="840"/>
                  <a:pt x="2280" y="0"/>
                  <a:pt x="2280" y="0"/>
                </a:cubicBezTo>
                <a:cubicBezTo>
                  <a:pt x="2700" y="96"/>
                  <a:pt x="2988" y="342"/>
                  <a:pt x="2988" y="342"/>
                </a:cubicBezTo>
                <a:lnTo>
                  <a:pt x="2988" y="2772"/>
                </a:lnTo>
                <a:cubicBezTo>
                  <a:pt x="2988" y="2772"/>
                  <a:pt x="2202" y="3180"/>
                  <a:pt x="1452" y="3060"/>
                </a:cubicBezTo>
                <a:cubicBezTo>
                  <a:pt x="636" y="2940"/>
                  <a:pt x="0" y="2406"/>
                  <a:pt x="0" y="2406"/>
                </a:cubicBezTo>
                <a:lnTo>
                  <a:pt x="510" y="1098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7" name="Freeform 43"/>
          <p:cNvSpPr>
            <a:spLocks/>
          </p:cNvSpPr>
          <p:nvPr/>
        </p:nvSpPr>
        <p:spPr bwMode="gray">
          <a:xfrm>
            <a:off x="4800600" y="0"/>
            <a:ext cx="3276600" cy="24098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76" y="1518"/>
              </a:cxn>
              <a:cxn ang="0">
                <a:pos x="2064" y="0"/>
              </a:cxn>
              <a:cxn ang="0">
                <a:pos x="0" y="0"/>
              </a:cxn>
            </a:cxnLst>
            <a:rect l="0" t="0" r="r" b="b"/>
            <a:pathLst>
              <a:path w="2064" h="1518">
                <a:moveTo>
                  <a:pt x="0" y="0"/>
                </a:moveTo>
                <a:cubicBezTo>
                  <a:pt x="0" y="0"/>
                  <a:pt x="138" y="759"/>
                  <a:pt x="276" y="1518"/>
                </a:cubicBezTo>
                <a:cubicBezTo>
                  <a:pt x="1518" y="1194"/>
                  <a:pt x="2064" y="0"/>
                  <a:pt x="2064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8" name="Freeform 79"/>
          <p:cNvSpPr>
            <a:spLocks/>
          </p:cNvSpPr>
          <p:nvPr/>
        </p:nvSpPr>
        <p:spPr bwMode="gray">
          <a:xfrm>
            <a:off x="0" y="0"/>
            <a:ext cx="6583363" cy="72675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612" y="0"/>
              </a:cxn>
              <a:cxn ang="0">
                <a:pos x="3222" y="3042"/>
              </a:cxn>
              <a:cxn ang="0">
                <a:pos x="0" y="3744"/>
              </a:cxn>
              <a:cxn ang="0">
                <a:pos x="0" y="0"/>
              </a:cxn>
            </a:cxnLst>
            <a:rect l="0" t="0" r="r" b="b"/>
            <a:pathLst>
              <a:path w="4014" h="4455">
                <a:moveTo>
                  <a:pt x="0" y="0"/>
                </a:moveTo>
                <a:lnTo>
                  <a:pt x="3612" y="0"/>
                </a:lnTo>
                <a:cubicBezTo>
                  <a:pt x="4014" y="984"/>
                  <a:pt x="3812" y="2307"/>
                  <a:pt x="3222" y="3042"/>
                </a:cubicBezTo>
                <a:cubicBezTo>
                  <a:pt x="1988" y="4455"/>
                  <a:pt x="0" y="3744"/>
                  <a:pt x="0" y="3744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9" name="Freeform 45"/>
          <p:cNvSpPr>
            <a:spLocks/>
          </p:cNvSpPr>
          <p:nvPr/>
        </p:nvSpPr>
        <p:spPr bwMode="gray">
          <a:xfrm>
            <a:off x="0" y="0"/>
            <a:ext cx="6372225" cy="707231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612" y="0"/>
              </a:cxn>
              <a:cxn ang="0">
                <a:pos x="3222" y="3042"/>
              </a:cxn>
              <a:cxn ang="0">
                <a:pos x="0" y="3744"/>
              </a:cxn>
              <a:cxn ang="0">
                <a:pos x="0" y="0"/>
              </a:cxn>
            </a:cxnLst>
            <a:rect l="0" t="0" r="r" b="b"/>
            <a:pathLst>
              <a:path w="4014" h="4455">
                <a:moveTo>
                  <a:pt x="0" y="0"/>
                </a:moveTo>
                <a:lnTo>
                  <a:pt x="3612" y="0"/>
                </a:lnTo>
                <a:cubicBezTo>
                  <a:pt x="4014" y="984"/>
                  <a:pt x="3812" y="2307"/>
                  <a:pt x="3222" y="3042"/>
                </a:cubicBezTo>
                <a:cubicBezTo>
                  <a:pt x="1988" y="4455"/>
                  <a:pt x="0" y="3744"/>
                  <a:pt x="0" y="3744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25490"/>
                  <a:invGamma/>
                </a:schemeClr>
              </a:gs>
              <a:gs pos="100000">
                <a:schemeClr val="bg1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0" name="Line 47"/>
          <p:cNvSpPr>
            <a:spLocks noChangeShapeType="1"/>
          </p:cNvSpPr>
          <p:nvPr/>
        </p:nvSpPr>
        <p:spPr bwMode="gray">
          <a:xfrm>
            <a:off x="250825" y="1588"/>
            <a:ext cx="0" cy="601503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1" name="Line 48"/>
          <p:cNvSpPr>
            <a:spLocks noChangeShapeType="1"/>
          </p:cNvSpPr>
          <p:nvPr/>
        </p:nvSpPr>
        <p:spPr bwMode="gray">
          <a:xfrm>
            <a:off x="1293813" y="1588"/>
            <a:ext cx="0" cy="620712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2" name="Line 49"/>
          <p:cNvSpPr>
            <a:spLocks noChangeShapeType="1"/>
          </p:cNvSpPr>
          <p:nvPr/>
        </p:nvSpPr>
        <p:spPr bwMode="gray">
          <a:xfrm>
            <a:off x="2338388" y="1588"/>
            <a:ext cx="0" cy="618331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3" name="Line 50"/>
          <p:cNvSpPr>
            <a:spLocks noChangeShapeType="1"/>
          </p:cNvSpPr>
          <p:nvPr/>
        </p:nvSpPr>
        <p:spPr bwMode="gray">
          <a:xfrm>
            <a:off x="3382963" y="1588"/>
            <a:ext cx="0" cy="597217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4" name="Line 51"/>
          <p:cNvSpPr>
            <a:spLocks noChangeShapeType="1"/>
          </p:cNvSpPr>
          <p:nvPr/>
        </p:nvSpPr>
        <p:spPr bwMode="gray">
          <a:xfrm>
            <a:off x="4427538" y="1588"/>
            <a:ext cx="0" cy="54498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5" name="Line 53"/>
          <p:cNvSpPr>
            <a:spLocks noChangeShapeType="1"/>
          </p:cNvSpPr>
          <p:nvPr/>
        </p:nvSpPr>
        <p:spPr bwMode="gray">
          <a:xfrm rot="5400000">
            <a:off x="2913063" y="-2654300"/>
            <a:ext cx="0" cy="581342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6" name="Line 54"/>
          <p:cNvSpPr>
            <a:spLocks noChangeShapeType="1"/>
          </p:cNvSpPr>
          <p:nvPr/>
        </p:nvSpPr>
        <p:spPr bwMode="gray">
          <a:xfrm rot="5400000">
            <a:off x="3006725" y="-1682750"/>
            <a:ext cx="0" cy="600075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7" name="Line 55"/>
          <p:cNvSpPr>
            <a:spLocks noChangeShapeType="1"/>
          </p:cNvSpPr>
          <p:nvPr/>
        </p:nvSpPr>
        <p:spPr bwMode="gray">
          <a:xfrm rot="5400000">
            <a:off x="3011488" y="-622300"/>
            <a:ext cx="0" cy="601027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8" name="Line 56"/>
          <p:cNvSpPr>
            <a:spLocks noChangeShapeType="1"/>
          </p:cNvSpPr>
          <p:nvPr/>
        </p:nvSpPr>
        <p:spPr bwMode="gray">
          <a:xfrm rot="5400000">
            <a:off x="2907507" y="548481"/>
            <a:ext cx="0" cy="5802313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9" name="Line 57"/>
          <p:cNvSpPr>
            <a:spLocks noChangeShapeType="1"/>
          </p:cNvSpPr>
          <p:nvPr/>
        </p:nvSpPr>
        <p:spPr bwMode="gray">
          <a:xfrm rot="5400000">
            <a:off x="2666207" y="1854993"/>
            <a:ext cx="0" cy="5319713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20" name="Line 58"/>
          <p:cNvSpPr>
            <a:spLocks noChangeShapeType="1"/>
          </p:cNvSpPr>
          <p:nvPr/>
        </p:nvSpPr>
        <p:spPr bwMode="gray">
          <a:xfrm rot="5400000">
            <a:off x="2115344" y="3472656"/>
            <a:ext cx="0" cy="42179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21" name="Rectangle 59"/>
          <p:cNvSpPr>
            <a:spLocks noChangeArrowheads="1"/>
          </p:cNvSpPr>
          <p:nvPr/>
        </p:nvSpPr>
        <p:spPr bwMode="gray">
          <a:xfrm>
            <a:off x="2362200" y="277813"/>
            <a:ext cx="1012825" cy="1025525"/>
          </a:xfrm>
          <a:prstGeom prst="rect">
            <a:avLst/>
          </a:prstGeom>
          <a:solidFill>
            <a:srgbClr val="FFFFFF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22" name="Rectangle 60"/>
          <p:cNvSpPr>
            <a:spLocks noChangeArrowheads="1"/>
          </p:cNvSpPr>
          <p:nvPr/>
        </p:nvSpPr>
        <p:spPr bwMode="gray">
          <a:xfrm>
            <a:off x="285750" y="2427288"/>
            <a:ext cx="1012825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23" name="Rectangle 61"/>
          <p:cNvSpPr>
            <a:spLocks noChangeArrowheads="1"/>
          </p:cNvSpPr>
          <p:nvPr/>
        </p:nvSpPr>
        <p:spPr bwMode="gray">
          <a:xfrm>
            <a:off x="0" y="271463"/>
            <a:ext cx="250825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24" name="Rectangle 62"/>
          <p:cNvSpPr>
            <a:spLocks noChangeArrowheads="1"/>
          </p:cNvSpPr>
          <p:nvPr/>
        </p:nvSpPr>
        <p:spPr bwMode="gray">
          <a:xfrm>
            <a:off x="1331913" y="1588"/>
            <a:ext cx="1012825" cy="234950"/>
          </a:xfrm>
          <a:prstGeom prst="rect">
            <a:avLst/>
          </a:prstGeom>
          <a:solidFill>
            <a:srgbClr val="FFFFFF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25" name="Freeform 64"/>
          <p:cNvSpPr>
            <a:spLocks/>
          </p:cNvSpPr>
          <p:nvPr/>
        </p:nvSpPr>
        <p:spPr bwMode="gray">
          <a:xfrm>
            <a:off x="2365375" y="4541838"/>
            <a:ext cx="1009650" cy="103346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645"/>
              </a:cxn>
              <a:cxn ang="0">
                <a:pos x="636" y="651"/>
              </a:cxn>
              <a:cxn ang="0">
                <a:pos x="632" y="0"/>
              </a:cxn>
              <a:cxn ang="0">
                <a:pos x="0" y="0"/>
              </a:cxn>
            </a:cxnLst>
            <a:rect l="0" t="0" r="r" b="b"/>
            <a:pathLst>
              <a:path w="636" h="651">
                <a:moveTo>
                  <a:pt x="0" y="0"/>
                </a:moveTo>
                <a:lnTo>
                  <a:pt x="0" y="645"/>
                </a:lnTo>
                <a:lnTo>
                  <a:pt x="636" y="651"/>
                </a:lnTo>
                <a:lnTo>
                  <a:pt x="632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39999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26" name="Rectangle 31"/>
          <p:cNvSpPr>
            <a:spLocks noChangeArrowheads="1"/>
          </p:cNvSpPr>
          <p:nvPr/>
        </p:nvSpPr>
        <p:spPr bwMode="gray">
          <a:xfrm>
            <a:off x="285750" y="2435225"/>
            <a:ext cx="1012825" cy="1025525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27" name="Text Box 38"/>
          <p:cNvSpPr txBox="1">
            <a:spLocks noChangeArrowheads="1"/>
          </p:cNvSpPr>
          <p:nvPr/>
        </p:nvSpPr>
        <p:spPr bwMode="gray">
          <a:xfrm>
            <a:off x="333375" y="4714875"/>
            <a:ext cx="1303338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200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>L/O/G/O</a:t>
            </a:r>
          </a:p>
        </p:txBody>
      </p:sp>
      <p:grpSp>
        <p:nvGrpSpPr>
          <p:cNvPr id="28" name="Group 71"/>
          <p:cNvGrpSpPr>
            <a:grpSpLocks/>
          </p:cNvGrpSpPr>
          <p:nvPr/>
        </p:nvGrpSpPr>
        <p:grpSpPr bwMode="auto">
          <a:xfrm>
            <a:off x="8077200" y="0"/>
            <a:ext cx="1076325" cy="6858000"/>
            <a:chOff x="5088" y="0"/>
            <a:chExt cx="678" cy="4320"/>
          </a:xfrm>
        </p:grpSpPr>
        <p:sp>
          <p:nvSpPr>
            <p:cNvPr id="29" name="Freeform 66"/>
            <p:cNvSpPr>
              <a:spLocks/>
            </p:cNvSpPr>
            <p:nvPr userDrawn="1"/>
          </p:nvSpPr>
          <p:spPr bwMode="gray">
            <a:xfrm>
              <a:off x="5088" y="0"/>
              <a:ext cx="672" cy="702"/>
            </a:xfrm>
            <a:custGeom>
              <a:avLst/>
              <a:gdLst/>
              <a:ahLst/>
              <a:cxnLst>
                <a:cxn ang="0">
                  <a:pos x="0" y="432"/>
                </a:cxn>
                <a:cxn ang="0">
                  <a:pos x="288" y="0"/>
                </a:cxn>
                <a:cxn ang="0">
                  <a:pos x="672" y="0"/>
                </a:cxn>
                <a:cxn ang="0">
                  <a:pos x="672" y="720"/>
                </a:cxn>
                <a:cxn ang="0">
                  <a:pos x="0" y="432"/>
                </a:cxn>
              </a:cxnLst>
              <a:rect l="0" t="0" r="r" b="b"/>
              <a:pathLst>
                <a:path w="672" h="720">
                  <a:moveTo>
                    <a:pt x="0" y="432"/>
                  </a:moveTo>
                  <a:cubicBezTo>
                    <a:pt x="186" y="216"/>
                    <a:pt x="288" y="0"/>
                    <a:pt x="288" y="0"/>
                  </a:cubicBezTo>
                  <a:lnTo>
                    <a:pt x="672" y="0"/>
                  </a:lnTo>
                  <a:lnTo>
                    <a:pt x="672" y="720"/>
                  </a:lnTo>
                  <a:cubicBezTo>
                    <a:pt x="672" y="720"/>
                    <a:pt x="384" y="516"/>
                    <a:pt x="0" y="432"/>
                  </a:cubicBezTo>
                  <a:close/>
                </a:path>
              </a:pathLst>
            </a:custGeom>
            <a:solidFill>
              <a:srgbClr val="E8E8E8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solidFill>
                  <a:srgbClr val="000000"/>
                </a:solidFill>
                <a:latin typeface="+mn-lt"/>
                <a:cs typeface="Arial" charset="0"/>
              </a:endParaRPr>
            </a:p>
          </p:txBody>
        </p:sp>
        <p:sp>
          <p:nvSpPr>
            <p:cNvPr id="30" name="Freeform 67"/>
            <p:cNvSpPr>
              <a:spLocks/>
            </p:cNvSpPr>
            <p:nvPr userDrawn="1"/>
          </p:nvSpPr>
          <p:spPr bwMode="gray">
            <a:xfrm>
              <a:off x="5602" y="3496"/>
              <a:ext cx="164" cy="824"/>
            </a:xfrm>
            <a:custGeom>
              <a:avLst/>
              <a:gdLst/>
              <a:ahLst/>
              <a:cxnLst>
                <a:cxn ang="0">
                  <a:pos x="206" y="0"/>
                </a:cxn>
                <a:cxn ang="0">
                  <a:pos x="0" y="82"/>
                </a:cxn>
                <a:cxn ang="0">
                  <a:pos x="168" y="824"/>
                </a:cxn>
                <a:cxn ang="0">
                  <a:pos x="212" y="822"/>
                </a:cxn>
                <a:cxn ang="0">
                  <a:pos x="206" y="0"/>
                </a:cxn>
              </a:cxnLst>
              <a:rect l="0" t="0" r="r" b="b"/>
              <a:pathLst>
                <a:path w="212" h="824">
                  <a:moveTo>
                    <a:pt x="206" y="0"/>
                  </a:moveTo>
                  <a:cubicBezTo>
                    <a:pt x="104" y="54"/>
                    <a:pt x="0" y="82"/>
                    <a:pt x="0" y="82"/>
                  </a:cubicBezTo>
                  <a:cubicBezTo>
                    <a:pt x="0" y="82"/>
                    <a:pt x="148" y="378"/>
                    <a:pt x="168" y="824"/>
                  </a:cubicBezTo>
                  <a:lnTo>
                    <a:pt x="212" y="822"/>
                  </a:lnTo>
                  <a:cubicBezTo>
                    <a:pt x="212" y="822"/>
                    <a:pt x="209" y="411"/>
                    <a:pt x="206" y="0"/>
                  </a:cubicBezTo>
                  <a:close/>
                </a:path>
              </a:pathLst>
            </a:custGeom>
            <a:solidFill>
              <a:srgbClr val="E8E8E8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solidFill>
                  <a:srgbClr val="000000"/>
                </a:solidFill>
                <a:latin typeface="+mn-lt"/>
                <a:cs typeface="Arial" charset="0"/>
              </a:endParaRPr>
            </a:p>
          </p:txBody>
        </p:sp>
      </p:grpSp>
      <p:sp>
        <p:nvSpPr>
          <p:cNvPr id="31" name="Rectangle 80"/>
          <p:cNvSpPr>
            <a:spLocks noChangeArrowheads="1"/>
          </p:cNvSpPr>
          <p:nvPr/>
        </p:nvSpPr>
        <p:spPr bwMode="gray">
          <a:xfrm>
            <a:off x="5495925" y="1333500"/>
            <a:ext cx="660400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32" name="Line 81"/>
          <p:cNvSpPr>
            <a:spLocks noChangeShapeType="1"/>
          </p:cNvSpPr>
          <p:nvPr/>
        </p:nvSpPr>
        <p:spPr bwMode="gray">
          <a:xfrm>
            <a:off x="5480050" y="1588"/>
            <a:ext cx="0" cy="423862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33" name="Rectangle 82"/>
          <p:cNvSpPr>
            <a:spLocks noChangeArrowheads="1"/>
          </p:cNvSpPr>
          <p:nvPr/>
        </p:nvSpPr>
        <p:spPr bwMode="gray">
          <a:xfrm>
            <a:off x="4457700" y="3495675"/>
            <a:ext cx="1012825" cy="1025525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pic>
        <p:nvPicPr>
          <p:cNvPr id="34" name="Picture 83" descr="wa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09" t="16374" b="27486"/>
          <a:stretch>
            <a:fillRect/>
          </a:stretch>
        </p:blipFill>
        <p:spPr bwMode="gray">
          <a:xfrm rot="393398">
            <a:off x="2667000" y="609600"/>
            <a:ext cx="2663825" cy="219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33375" y="5084763"/>
            <a:ext cx="6400800" cy="457200"/>
          </a:xfrm>
        </p:spPr>
        <p:txBody>
          <a:bodyPr/>
          <a:lstStyle>
            <a:lvl1pPr marL="0" indent="0">
              <a:buFontTx/>
              <a:buNone/>
              <a:defRPr sz="1600">
                <a:latin typeface="Times New Roman" pitchFamily="18" charset="0"/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333375" y="1884363"/>
            <a:ext cx="8229600" cy="1470025"/>
          </a:xfrm>
          <a:effectLst/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407150"/>
            <a:ext cx="2133600" cy="3143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07150"/>
            <a:ext cx="2895600" cy="3143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407150"/>
            <a:ext cx="2133600" cy="3143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CC96CE3-E870-4874-A77C-C21F91D271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478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D5AE65A-8171-4D3D-9DAA-920AADC410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360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65FD3C9-EBE8-47CA-BEE0-E39E75F48B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583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50BECB5-C534-4053-9A0B-739FAAB7F9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282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03EA3A7-1350-4314-B542-E465E8BA76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729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D050A0C-9893-4113-AD19-72DB65D223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48957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BCF6130-BA23-4827-9FF3-31971E0C57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025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E7C2676-B510-4E90-B433-43DAA1562B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98620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0A2961E-D77A-428E-9829-05B1DABC59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353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3C4F2DF-A605-4DB6-84A9-7BF9AF347E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3471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25438"/>
            <a:ext cx="2057400" cy="58007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25438"/>
            <a:ext cx="6019800" cy="58007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7D05F79-E9BC-46F5-971F-19A881AFE3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5761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9271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A227295-2D7B-42E7-9FCA-49B88C3B8D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6641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9271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368F30E-0E5C-47DE-8C2B-99BFD45D92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2628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9271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  <a:endParaRPr 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AAC795B-EB01-493E-8A9D-EA22058116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4982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456113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B3CBA30-AD7C-4D32-A423-7BB2DA49B9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95050"/>
      </p:ext>
    </p:extLst>
  </p:cSld>
  <p:clrMapOvr>
    <a:masterClrMapping/>
  </p:clrMapOvr>
  <p:transition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Freeform 7"/>
          <p:cNvSpPr>
            <a:spLocks/>
          </p:cNvSpPr>
          <p:nvPr/>
        </p:nvSpPr>
        <p:spPr bwMode="gray">
          <a:xfrm>
            <a:off x="-9525" y="-9525"/>
            <a:ext cx="9156700" cy="6872288"/>
          </a:xfrm>
          <a:custGeom>
            <a:avLst/>
            <a:gdLst/>
            <a:ahLst/>
            <a:cxnLst>
              <a:cxn ang="0">
                <a:pos x="5766" y="605"/>
              </a:cxn>
              <a:cxn ang="0">
                <a:pos x="5768" y="4325"/>
              </a:cxn>
              <a:cxn ang="0">
                <a:pos x="1082" y="4329"/>
              </a:cxn>
              <a:cxn ang="0">
                <a:pos x="13" y="3351"/>
              </a:cxn>
              <a:cxn ang="0">
                <a:pos x="0" y="0"/>
              </a:cxn>
              <a:cxn ang="0">
                <a:pos x="2428" y="7"/>
              </a:cxn>
              <a:cxn ang="0">
                <a:pos x="5766" y="605"/>
              </a:cxn>
            </a:cxnLst>
            <a:rect l="0" t="0" r="r" b="b"/>
            <a:pathLst>
              <a:path w="5768" h="4329">
                <a:moveTo>
                  <a:pt x="5766" y="605"/>
                </a:moveTo>
                <a:cubicBezTo>
                  <a:pt x="5767" y="2464"/>
                  <a:pt x="5768" y="4325"/>
                  <a:pt x="5768" y="4325"/>
                </a:cubicBezTo>
                <a:lnTo>
                  <a:pt x="1082" y="4329"/>
                </a:lnTo>
                <a:cubicBezTo>
                  <a:pt x="318" y="3809"/>
                  <a:pt x="9" y="3349"/>
                  <a:pt x="13" y="3351"/>
                </a:cubicBezTo>
                <a:lnTo>
                  <a:pt x="0" y="0"/>
                </a:lnTo>
                <a:lnTo>
                  <a:pt x="2428" y="7"/>
                </a:lnTo>
                <a:cubicBezTo>
                  <a:pt x="2428" y="12"/>
                  <a:pt x="3096" y="401"/>
                  <a:pt x="5766" y="605"/>
                </a:cubicBez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3137"/>
                  <a:invGamma/>
                </a:schemeClr>
              </a:gs>
              <a:gs pos="100000">
                <a:schemeClr val="bg1">
                  <a:alpha val="70000"/>
                </a:scheme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033" name="Freeform 9"/>
          <p:cNvSpPr>
            <a:spLocks/>
          </p:cNvSpPr>
          <p:nvPr/>
        </p:nvSpPr>
        <p:spPr bwMode="gray">
          <a:xfrm>
            <a:off x="-4763" y="5500688"/>
            <a:ext cx="1441451" cy="13589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100"/>
              </a:cxn>
              <a:cxn ang="0">
                <a:pos x="1089" y="1100"/>
              </a:cxn>
              <a:cxn ang="0">
                <a:pos x="0" y="0"/>
              </a:cxn>
            </a:cxnLst>
            <a:rect l="0" t="0" r="r" b="b"/>
            <a:pathLst>
              <a:path w="1089" h="1100">
                <a:moveTo>
                  <a:pt x="0" y="0"/>
                </a:moveTo>
                <a:cubicBezTo>
                  <a:pt x="0" y="550"/>
                  <a:pt x="0" y="1100"/>
                  <a:pt x="0" y="1100"/>
                </a:cubicBezTo>
                <a:lnTo>
                  <a:pt x="1089" y="1100"/>
                </a:lnTo>
                <a:cubicBezTo>
                  <a:pt x="1089" y="1100"/>
                  <a:pt x="596" y="865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037" name="Line 13"/>
          <p:cNvSpPr>
            <a:spLocks noChangeShapeType="1"/>
          </p:cNvSpPr>
          <p:nvPr/>
        </p:nvSpPr>
        <p:spPr bwMode="gray">
          <a:xfrm>
            <a:off x="527050" y="0"/>
            <a:ext cx="0" cy="59102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038" name="Line 14"/>
          <p:cNvSpPr>
            <a:spLocks noChangeShapeType="1"/>
          </p:cNvSpPr>
          <p:nvPr/>
        </p:nvSpPr>
        <p:spPr bwMode="gray">
          <a:xfrm>
            <a:off x="1677988" y="0"/>
            <a:ext cx="0" cy="68326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039" name="Line 15"/>
          <p:cNvSpPr>
            <a:spLocks noChangeShapeType="1"/>
          </p:cNvSpPr>
          <p:nvPr/>
        </p:nvSpPr>
        <p:spPr bwMode="gray">
          <a:xfrm>
            <a:off x="2830513" y="0"/>
            <a:ext cx="0" cy="68611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040" name="Line 16"/>
          <p:cNvSpPr>
            <a:spLocks noChangeShapeType="1"/>
          </p:cNvSpPr>
          <p:nvPr/>
        </p:nvSpPr>
        <p:spPr bwMode="gray">
          <a:xfrm>
            <a:off x="3983038" y="0"/>
            <a:ext cx="0" cy="6875463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041" name="Line 17"/>
          <p:cNvSpPr>
            <a:spLocks noChangeShapeType="1"/>
          </p:cNvSpPr>
          <p:nvPr/>
        </p:nvSpPr>
        <p:spPr bwMode="gray">
          <a:xfrm>
            <a:off x="5133975" y="388938"/>
            <a:ext cx="0" cy="6486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042" name="Line 18"/>
          <p:cNvSpPr>
            <a:spLocks noChangeShapeType="1"/>
          </p:cNvSpPr>
          <p:nvPr/>
        </p:nvSpPr>
        <p:spPr bwMode="gray">
          <a:xfrm>
            <a:off x="6286500" y="619125"/>
            <a:ext cx="0" cy="6256338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043" name="Line 19"/>
          <p:cNvSpPr>
            <a:spLocks noChangeShapeType="1"/>
          </p:cNvSpPr>
          <p:nvPr/>
        </p:nvSpPr>
        <p:spPr bwMode="gray">
          <a:xfrm>
            <a:off x="7439025" y="773113"/>
            <a:ext cx="0" cy="6102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044" name="Line 20"/>
          <p:cNvSpPr>
            <a:spLocks noChangeShapeType="1"/>
          </p:cNvSpPr>
          <p:nvPr/>
        </p:nvSpPr>
        <p:spPr bwMode="gray">
          <a:xfrm>
            <a:off x="8591550" y="900113"/>
            <a:ext cx="0" cy="597535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046" name="Line 22"/>
          <p:cNvSpPr>
            <a:spLocks noChangeShapeType="1"/>
          </p:cNvSpPr>
          <p:nvPr/>
        </p:nvSpPr>
        <p:spPr bwMode="gray">
          <a:xfrm rot="5400000">
            <a:off x="2595563" y="-2176463"/>
            <a:ext cx="0" cy="51911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047" name="Line 23"/>
          <p:cNvSpPr>
            <a:spLocks noChangeShapeType="1"/>
          </p:cNvSpPr>
          <p:nvPr/>
        </p:nvSpPr>
        <p:spPr bwMode="gray">
          <a:xfrm rot="5400000">
            <a:off x="4578350" y="-303688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048" name="Line 24"/>
          <p:cNvSpPr>
            <a:spLocks noChangeShapeType="1"/>
          </p:cNvSpPr>
          <p:nvPr/>
        </p:nvSpPr>
        <p:spPr bwMode="gray">
          <a:xfrm rot="5400000">
            <a:off x="4578350" y="-191293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049" name="Line 25"/>
          <p:cNvSpPr>
            <a:spLocks noChangeShapeType="1"/>
          </p:cNvSpPr>
          <p:nvPr/>
        </p:nvSpPr>
        <p:spPr bwMode="gray">
          <a:xfrm rot="5400000">
            <a:off x="4579938" y="-788988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050" name="Line 26"/>
          <p:cNvSpPr>
            <a:spLocks noChangeShapeType="1"/>
          </p:cNvSpPr>
          <p:nvPr/>
        </p:nvSpPr>
        <p:spPr bwMode="gray">
          <a:xfrm rot="5400000">
            <a:off x="4579938" y="334962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051" name="Line 27"/>
          <p:cNvSpPr>
            <a:spLocks noChangeShapeType="1"/>
          </p:cNvSpPr>
          <p:nvPr/>
        </p:nvSpPr>
        <p:spPr bwMode="gray">
          <a:xfrm rot="5400000">
            <a:off x="4905376" y="1824037"/>
            <a:ext cx="0" cy="8423275"/>
          </a:xfrm>
          <a:prstGeom prst="line">
            <a:avLst/>
          </a:prstGeom>
          <a:noFill/>
          <a:ln w="9525">
            <a:solidFill>
              <a:srgbClr val="FFFFFF">
                <a:alpha val="50000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052" name="Rectangle 28"/>
          <p:cNvSpPr>
            <a:spLocks noChangeArrowheads="1"/>
          </p:cNvSpPr>
          <p:nvPr/>
        </p:nvSpPr>
        <p:spPr bwMode="gray">
          <a:xfrm>
            <a:off x="4005263" y="2692400"/>
            <a:ext cx="1128712" cy="1079500"/>
          </a:xfrm>
          <a:prstGeom prst="rect">
            <a:avLst/>
          </a:prstGeom>
          <a:solidFill>
            <a:srgbClr val="FFFFFF">
              <a:alpha val="2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053" name="Rectangle 29"/>
          <p:cNvSpPr>
            <a:spLocks noChangeArrowheads="1"/>
          </p:cNvSpPr>
          <p:nvPr/>
        </p:nvSpPr>
        <p:spPr bwMode="gray">
          <a:xfrm>
            <a:off x="7459663" y="4937125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054" name="Rectangle 30"/>
          <p:cNvSpPr>
            <a:spLocks noChangeArrowheads="1"/>
          </p:cNvSpPr>
          <p:nvPr/>
        </p:nvSpPr>
        <p:spPr bwMode="gray">
          <a:xfrm>
            <a:off x="549275" y="3808413"/>
            <a:ext cx="1128713" cy="1079500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055" name="Rectangle 31"/>
          <p:cNvSpPr>
            <a:spLocks noChangeArrowheads="1"/>
          </p:cNvSpPr>
          <p:nvPr/>
        </p:nvSpPr>
        <p:spPr bwMode="gray">
          <a:xfrm>
            <a:off x="6307138" y="6064250"/>
            <a:ext cx="1128712" cy="796925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gray">
          <a:xfrm>
            <a:off x="2846388" y="0"/>
            <a:ext cx="1128712" cy="404813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057" name="Rectangle 33"/>
          <p:cNvSpPr>
            <a:spLocks noChangeArrowheads="1"/>
          </p:cNvSpPr>
          <p:nvPr/>
        </p:nvSpPr>
        <p:spPr bwMode="gray">
          <a:xfrm>
            <a:off x="2852738" y="493871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058" name="Rectangle 34"/>
          <p:cNvSpPr>
            <a:spLocks noChangeArrowheads="1"/>
          </p:cNvSpPr>
          <p:nvPr/>
        </p:nvSpPr>
        <p:spPr bwMode="gray">
          <a:xfrm>
            <a:off x="6300788" y="1566863"/>
            <a:ext cx="1120775" cy="1079500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E7AD18A-B85E-4FDA-9810-86D3D863CD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60" name="Freeform 36"/>
          <p:cNvSpPr>
            <a:spLocks/>
          </p:cNvSpPr>
          <p:nvPr/>
        </p:nvSpPr>
        <p:spPr bwMode="gray">
          <a:xfrm>
            <a:off x="4041775" y="0"/>
            <a:ext cx="5105400" cy="739775"/>
          </a:xfrm>
          <a:custGeom>
            <a:avLst/>
            <a:gdLst/>
            <a:ahLst/>
            <a:cxnLst>
              <a:cxn ang="0">
                <a:pos x="3130" y="453"/>
              </a:cxn>
              <a:cxn ang="0">
                <a:pos x="3130" y="0"/>
              </a:cxn>
              <a:cxn ang="0">
                <a:pos x="0" y="0"/>
              </a:cxn>
              <a:cxn ang="0">
                <a:pos x="3130" y="453"/>
              </a:cxn>
            </a:cxnLst>
            <a:rect l="0" t="0" r="r" b="b"/>
            <a:pathLst>
              <a:path w="3130" h="453">
                <a:moveTo>
                  <a:pt x="3130" y="453"/>
                </a:moveTo>
                <a:cubicBezTo>
                  <a:pt x="3130" y="226"/>
                  <a:pt x="3130" y="0"/>
                  <a:pt x="3130" y="0"/>
                </a:cubicBezTo>
                <a:lnTo>
                  <a:pt x="0" y="0"/>
                </a:lnTo>
                <a:cubicBezTo>
                  <a:pt x="0" y="0"/>
                  <a:pt x="1298" y="389"/>
                  <a:pt x="3130" y="453"/>
                </a:cubicBez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457200" y="325438"/>
            <a:ext cx="8229600" cy="92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FFFF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pic>
        <p:nvPicPr>
          <p:cNvPr id="3" name="Picture 37" descr="water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09" t="16374" b="27486"/>
          <a:stretch>
            <a:fillRect/>
          </a:stretch>
        </p:blipFill>
        <p:spPr bwMode="gray">
          <a:xfrm rot="786797">
            <a:off x="6629400" y="-381000"/>
            <a:ext cx="2417763" cy="199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8" descr="3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 rot="20740733" flipH="1">
            <a:off x="49213" y="5726113"/>
            <a:ext cx="1223962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9" descr="Relat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728913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2"/>
          <p:cNvSpPr txBox="1">
            <a:spLocks noChangeArrowheads="1"/>
          </p:cNvSpPr>
          <p:nvPr/>
        </p:nvSpPr>
        <p:spPr bwMode="gray">
          <a:xfrm>
            <a:off x="2819400" y="76200"/>
            <a:ext cx="6203601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 eaLnBrk="1" hangingPunct="1">
              <a:lnSpc>
                <a:spcPct val="90000"/>
              </a:lnSpc>
              <a:buNone/>
            </a:pPr>
            <a:r>
              <a:rPr lang="en-US" sz="2400" b="1" dirty="0" smtClean="0">
                <a:latin typeface="VNI-Times" pitchFamily="2" charset="0"/>
              </a:rPr>
              <a:t>UÛY BAN NHAÂN DAÂN TP. HOÀ CHÍ MINH</a:t>
            </a:r>
          </a:p>
          <a:p>
            <a:pPr marL="0" indent="0" algn="ctr" eaLnBrk="1" hangingPunct="1">
              <a:lnSpc>
                <a:spcPct val="90000"/>
              </a:lnSpc>
              <a:buNone/>
            </a:pPr>
            <a:r>
              <a:rPr lang="en-US" sz="2400" b="1" dirty="0" smtClean="0">
                <a:latin typeface="VNI-Times" pitchFamily="2" charset="0"/>
              </a:rPr>
              <a:t>TRÖÔØNG CAO ĐẲNG LYÙ TÖÏ TROÏNG</a:t>
            </a:r>
          </a:p>
          <a:p>
            <a:pPr marL="0" indent="0" algn="ctr" eaLnBrk="1" hangingPunct="1">
              <a:lnSpc>
                <a:spcPct val="90000"/>
              </a:lnSpc>
              <a:buNone/>
            </a:pPr>
            <a:r>
              <a:rPr lang="en-US" sz="2400" b="1" dirty="0" smtClean="0">
                <a:latin typeface="VNI-Times" pitchFamily="2" charset="0"/>
              </a:rPr>
              <a:t>THAØNH PHOÁ HOÀ CHÍ MINH</a:t>
            </a:r>
          </a:p>
          <a:p>
            <a:pPr marL="0" indent="0" algn="ctr" eaLnBrk="1" hangingPunct="1">
              <a:lnSpc>
                <a:spcPct val="90000"/>
              </a:lnSpc>
              <a:buNone/>
            </a:pPr>
            <a:r>
              <a:rPr lang="en-US" sz="2400" b="1" dirty="0" smtClean="0">
                <a:latin typeface="VNI-Times" pitchFamily="2" charset="0"/>
              </a:rPr>
              <a:t>------------------</a:t>
            </a: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 bwMode="gray">
          <a:xfrm>
            <a:off x="1447800" y="5791200"/>
            <a:ext cx="7086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 eaLnBrk="1" hangingPunct="1">
              <a:lnSpc>
                <a:spcPct val="90000"/>
              </a:lnSpc>
              <a:buNone/>
            </a:pPr>
            <a:r>
              <a:rPr lang="en-US" sz="3600" b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36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KẾ HOẠCH TÀI CHÍNH</a:t>
            </a:r>
            <a:endParaRPr lang="en-US" sz="3600" b="1" dirty="0" smtClean="0">
              <a:latin typeface="VNI-Times" pitchFamily="2" charset="0"/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 bwMode="gray">
          <a:xfrm>
            <a:off x="609600" y="2362200"/>
            <a:ext cx="7772400" cy="2432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en-US" sz="36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luận</a:t>
            </a:r>
            <a:r>
              <a:rPr lang="en-US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 algn="ctr">
              <a:buNone/>
            </a:pP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GẮN KẾT NHÀ TRƯỜNG VÀ DOANH NGHIỆP TRONG </a:t>
            </a:r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HOẠT ĐỘNG ĐÀO TẠO</a:t>
            </a:r>
            <a:endParaRPr lang="en-US" sz="3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6292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 autoUpdateAnimBg="0"/>
      <p:bldP spid="10" grpId="0" build="p" autoUpdateAnimBg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cene3d>
              <a:camera prst="perspectiveBelow"/>
              <a:lightRig rig="threePt" dir="t"/>
            </a:scene3d>
          </a:bodyPr>
          <a:lstStyle/>
          <a:p>
            <a:pPr algn="ctr" eaLnBrk="1" hangingPunct="1">
              <a:defRPr/>
            </a:pPr>
            <a:r>
              <a:rPr lang="en-US" sz="5000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5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dung THAM </a:t>
            </a:r>
            <a:r>
              <a:rPr lang="en-US" sz="5000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luận</a:t>
            </a:r>
            <a:endParaRPr lang="en-US" sz="50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Group 10"/>
          <p:cNvGrpSpPr/>
          <p:nvPr/>
        </p:nvGrpSpPr>
        <p:grpSpPr>
          <a:xfrm>
            <a:off x="457200" y="1613912"/>
            <a:ext cx="8229600" cy="1358640"/>
            <a:chOff x="457200" y="1641621"/>
            <a:chExt cx="8229600" cy="13586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" name="Rectangle 4"/>
            <p:cNvSpPr/>
            <p:nvPr/>
          </p:nvSpPr>
          <p:spPr>
            <a:xfrm>
              <a:off x="457200" y="2143461"/>
              <a:ext cx="8229600" cy="8568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sp>
        <p:sp>
          <p:nvSpPr>
            <p:cNvPr id="6" name="Freeform 5"/>
            <p:cNvSpPr/>
            <p:nvPr/>
          </p:nvSpPr>
          <p:spPr>
            <a:xfrm>
              <a:off x="883635" y="1641621"/>
              <a:ext cx="5760720" cy="1003680"/>
            </a:xfrm>
            <a:custGeom>
              <a:avLst/>
              <a:gdLst>
                <a:gd name="connsiteX0" fmla="*/ 0 w 5760720"/>
                <a:gd name="connsiteY0" fmla="*/ 167283 h 1003680"/>
                <a:gd name="connsiteX1" fmla="*/ 167283 w 5760720"/>
                <a:gd name="connsiteY1" fmla="*/ 0 h 1003680"/>
                <a:gd name="connsiteX2" fmla="*/ 5593437 w 5760720"/>
                <a:gd name="connsiteY2" fmla="*/ 0 h 1003680"/>
                <a:gd name="connsiteX3" fmla="*/ 5760720 w 5760720"/>
                <a:gd name="connsiteY3" fmla="*/ 167283 h 1003680"/>
                <a:gd name="connsiteX4" fmla="*/ 5760720 w 5760720"/>
                <a:gd name="connsiteY4" fmla="*/ 836397 h 1003680"/>
                <a:gd name="connsiteX5" fmla="*/ 5593437 w 5760720"/>
                <a:gd name="connsiteY5" fmla="*/ 1003680 h 1003680"/>
                <a:gd name="connsiteX6" fmla="*/ 167283 w 5760720"/>
                <a:gd name="connsiteY6" fmla="*/ 1003680 h 1003680"/>
                <a:gd name="connsiteX7" fmla="*/ 0 w 5760720"/>
                <a:gd name="connsiteY7" fmla="*/ 836397 h 1003680"/>
                <a:gd name="connsiteX8" fmla="*/ 0 w 5760720"/>
                <a:gd name="connsiteY8" fmla="*/ 167283 h 1003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760720" h="1003680">
                  <a:moveTo>
                    <a:pt x="0" y="167283"/>
                  </a:moveTo>
                  <a:cubicBezTo>
                    <a:pt x="0" y="74895"/>
                    <a:pt x="74895" y="0"/>
                    <a:pt x="167283" y="0"/>
                  </a:cubicBezTo>
                  <a:lnTo>
                    <a:pt x="5593437" y="0"/>
                  </a:lnTo>
                  <a:cubicBezTo>
                    <a:pt x="5685825" y="0"/>
                    <a:pt x="5760720" y="74895"/>
                    <a:pt x="5760720" y="167283"/>
                  </a:cubicBezTo>
                  <a:lnTo>
                    <a:pt x="5760720" y="836397"/>
                  </a:lnTo>
                  <a:cubicBezTo>
                    <a:pt x="5760720" y="928785"/>
                    <a:pt x="5685825" y="1003680"/>
                    <a:pt x="5593437" y="1003680"/>
                  </a:cubicBezTo>
                  <a:lnTo>
                    <a:pt x="167283" y="1003680"/>
                  </a:lnTo>
                  <a:cubicBezTo>
                    <a:pt x="74895" y="1003680"/>
                    <a:pt x="0" y="928785"/>
                    <a:pt x="0" y="836397"/>
                  </a:cubicBezTo>
                  <a:lnTo>
                    <a:pt x="0" y="167283"/>
                  </a:lnTo>
                  <a:close/>
                </a:path>
              </a:pathLst>
            </a:cu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lIns="266738" tIns="48996" rIns="266738" bIns="48996" spcCol="1270" anchor="ctr"/>
            <a:lstStyle/>
            <a:p>
              <a:pPr defTabSz="1333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3600" b="1" dirty="0" smtClean="0">
                  <a:ln w="1905"/>
                  <a:solidFill>
                    <a:schemeClr val="tx2">
                      <a:lumMod val="60000"/>
                      <a:lumOff val="40000"/>
                    </a:schemeClr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itchFamily="18" charset="0"/>
                  <a:cs typeface="Times New Roman" pitchFamily="18" charset="0"/>
                </a:rPr>
                <a:t>1. </a:t>
              </a:r>
              <a:r>
                <a:rPr lang="en-US" sz="4000" b="1" dirty="0" err="1">
                  <a:solidFill>
                    <a:schemeClr val="tx2">
                      <a:lumMod val="60000"/>
                      <a:lumOff val="4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Tính</a:t>
              </a:r>
              <a:r>
                <a:rPr lang="en-US" sz="4000" b="1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4000" b="1" dirty="0" err="1">
                  <a:solidFill>
                    <a:schemeClr val="tx2">
                      <a:lumMod val="60000"/>
                      <a:lumOff val="4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cấp</a:t>
              </a:r>
              <a:r>
                <a:rPr lang="en-US" sz="4000" b="1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4000" b="1" dirty="0" err="1">
                  <a:solidFill>
                    <a:schemeClr val="tx2">
                      <a:lumMod val="60000"/>
                      <a:lumOff val="4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thiết</a:t>
              </a:r>
              <a:endParaRPr lang="en-US" sz="3600" b="1" dirty="0">
                <a:ln w="1905"/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" name="Group 11"/>
          <p:cNvGrpSpPr/>
          <p:nvPr/>
        </p:nvGrpSpPr>
        <p:grpSpPr>
          <a:xfrm>
            <a:off x="457200" y="3183861"/>
            <a:ext cx="8229600" cy="1358640"/>
            <a:chOff x="457200" y="3183861"/>
            <a:chExt cx="8229600" cy="13586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" name="Rectangle 6"/>
            <p:cNvSpPr/>
            <p:nvPr/>
          </p:nvSpPr>
          <p:spPr>
            <a:xfrm>
              <a:off x="457200" y="3685701"/>
              <a:ext cx="8229600" cy="8568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sp>
        <p:sp>
          <p:nvSpPr>
            <p:cNvPr id="8" name="Freeform 7"/>
            <p:cNvSpPr/>
            <p:nvPr/>
          </p:nvSpPr>
          <p:spPr>
            <a:xfrm>
              <a:off x="868680" y="3183861"/>
              <a:ext cx="5760720" cy="1003680"/>
            </a:xfrm>
            <a:custGeom>
              <a:avLst/>
              <a:gdLst>
                <a:gd name="connsiteX0" fmla="*/ 0 w 5760720"/>
                <a:gd name="connsiteY0" fmla="*/ 167283 h 1003680"/>
                <a:gd name="connsiteX1" fmla="*/ 167283 w 5760720"/>
                <a:gd name="connsiteY1" fmla="*/ 0 h 1003680"/>
                <a:gd name="connsiteX2" fmla="*/ 5593437 w 5760720"/>
                <a:gd name="connsiteY2" fmla="*/ 0 h 1003680"/>
                <a:gd name="connsiteX3" fmla="*/ 5760720 w 5760720"/>
                <a:gd name="connsiteY3" fmla="*/ 167283 h 1003680"/>
                <a:gd name="connsiteX4" fmla="*/ 5760720 w 5760720"/>
                <a:gd name="connsiteY4" fmla="*/ 836397 h 1003680"/>
                <a:gd name="connsiteX5" fmla="*/ 5593437 w 5760720"/>
                <a:gd name="connsiteY5" fmla="*/ 1003680 h 1003680"/>
                <a:gd name="connsiteX6" fmla="*/ 167283 w 5760720"/>
                <a:gd name="connsiteY6" fmla="*/ 1003680 h 1003680"/>
                <a:gd name="connsiteX7" fmla="*/ 0 w 5760720"/>
                <a:gd name="connsiteY7" fmla="*/ 836397 h 1003680"/>
                <a:gd name="connsiteX8" fmla="*/ 0 w 5760720"/>
                <a:gd name="connsiteY8" fmla="*/ 167283 h 1003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760720" h="1003680">
                  <a:moveTo>
                    <a:pt x="0" y="167283"/>
                  </a:moveTo>
                  <a:cubicBezTo>
                    <a:pt x="0" y="74895"/>
                    <a:pt x="74895" y="0"/>
                    <a:pt x="167283" y="0"/>
                  </a:cubicBezTo>
                  <a:lnTo>
                    <a:pt x="5593437" y="0"/>
                  </a:lnTo>
                  <a:cubicBezTo>
                    <a:pt x="5685825" y="0"/>
                    <a:pt x="5760720" y="74895"/>
                    <a:pt x="5760720" y="167283"/>
                  </a:cubicBezTo>
                  <a:lnTo>
                    <a:pt x="5760720" y="836397"/>
                  </a:lnTo>
                  <a:cubicBezTo>
                    <a:pt x="5760720" y="928785"/>
                    <a:pt x="5685825" y="1003680"/>
                    <a:pt x="5593437" y="1003680"/>
                  </a:cubicBezTo>
                  <a:lnTo>
                    <a:pt x="167283" y="1003680"/>
                  </a:lnTo>
                  <a:cubicBezTo>
                    <a:pt x="74895" y="1003680"/>
                    <a:pt x="0" y="928785"/>
                    <a:pt x="0" y="836397"/>
                  </a:cubicBezTo>
                  <a:lnTo>
                    <a:pt x="0" y="167283"/>
                  </a:lnTo>
                  <a:close/>
                </a:path>
              </a:pathLst>
            </a:cu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lIns="266738" tIns="48996" rIns="266738" bIns="48996" spcCol="1270" anchor="ctr"/>
            <a:lstStyle/>
            <a:p>
              <a:pPr defTabSz="1333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3600" b="1" dirty="0">
                  <a:ln w="1905"/>
                  <a:solidFill>
                    <a:schemeClr val="tx2">
                      <a:lumMod val="60000"/>
                      <a:lumOff val="40000"/>
                    </a:schemeClr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en-US" sz="3600" b="1" dirty="0" smtClean="0">
                  <a:ln w="1905"/>
                  <a:solidFill>
                    <a:schemeClr val="tx2">
                      <a:lumMod val="60000"/>
                      <a:lumOff val="40000"/>
                    </a:schemeClr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itchFamily="18" charset="0"/>
                  <a:cs typeface="Times New Roman" pitchFamily="18" charset="0"/>
                </a:rPr>
                <a:t>. </a:t>
              </a:r>
              <a:r>
                <a:rPr lang="en-US" sz="3600" b="1" dirty="0" err="1" smtClean="0">
                  <a:ln w="1905"/>
                  <a:solidFill>
                    <a:schemeClr val="tx2">
                      <a:lumMod val="60000"/>
                      <a:lumOff val="40000"/>
                    </a:schemeClr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itchFamily="18" charset="0"/>
                  <a:cs typeface="Times New Roman" pitchFamily="18" charset="0"/>
                </a:rPr>
                <a:t>Những</a:t>
              </a:r>
              <a:r>
                <a:rPr lang="en-US" sz="3600" b="1" dirty="0" smtClean="0">
                  <a:ln w="1905"/>
                  <a:solidFill>
                    <a:schemeClr val="tx2">
                      <a:lumMod val="60000"/>
                      <a:lumOff val="40000"/>
                    </a:schemeClr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600" b="1" dirty="0" err="1" smtClean="0">
                  <a:ln w="1905"/>
                  <a:solidFill>
                    <a:schemeClr val="tx2">
                      <a:lumMod val="60000"/>
                      <a:lumOff val="40000"/>
                    </a:schemeClr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itchFamily="18" charset="0"/>
                  <a:cs typeface="Times New Roman" pitchFamily="18" charset="0"/>
                </a:rPr>
                <a:t>lợi</a:t>
              </a:r>
              <a:r>
                <a:rPr lang="en-US" sz="3600" b="1" dirty="0" smtClean="0">
                  <a:ln w="1905"/>
                  <a:solidFill>
                    <a:schemeClr val="tx2">
                      <a:lumMod val="60000"/>
                      <a:lumOff val="40000"/>
                    </a:schemeClr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600" b="1" dirty="0" err="1" smtClean="0">
                  <a:ln w="1905"/>
                  <a:solidFill>
                    <a:schemeClr val="tx2">
                      <a:lumMod val="60000"/>
                      <a:lumOff val="40000"/>
                    </a:schemeClr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itchFamily="18" charset="0"/>
                  <a:cs typeface="Times New Roman" pitchFamily="18" charset="0"/>
                </a:rPr>
                <a:t>ích</a:t>
              </a:r>
              <a:r>
                <a:rPr lang="en-US" sz="3600" b="1" dirty="0" smtClean="0">
                  <a:ln w="1905"/>
                  <a:solidFill>
                    <a:schemeClr val="tx2">
                      <a:lumMod val="60000"/>
                      <a:lumOff val="40000"/>
                    </a:schemeClr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600" b="1" dirty="0" err="1" smtClean="0">
                  <a:ln w="1905"/>
                  <a:solidFill>
                    <a:schemeClr val="tx2">
                      <a:lumMod val="60000"/>
                      <a:lumOff val="40000"/>
                    </a:schemeClr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itchFamily="18" charset="0"/>
                  <a:cs typeface="Times New Roman" pitchFamily="18" charset="0"/>
                </a:rPr>
                <a:t>cơ</a:t>
              </a:r>
              <a:r>
                <a:rPr lang="en-US" sz="3600" b="1" dirty="0" smtClean="0">
                  <a:ln w="1905"/>
                  <a:solidFill>
                    <a:schemeClr val="tx2">
                      <a:lumMod val="60000"/>
                      <a:lumOff val="40000"/>
                    </a:schemeClr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600" b="1" dirty="0" err="1" smtClean="0">
                  <a:ln w="1905"/>
                  <a:solidFill>
                    <a:schemeClr val="tx2">
                      <a:lumMod val="60000"/>
                      <a:lumOff val="40000"/>
                    </a:schemeClr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itchFamily="18" charset="0"/>
                  <a:cs typeface="Times New Roman" pitchFamily="18" charset="0"/>
                </a:rPr>
                <a:t>bản</a:t>
              </a:r>
              <a:endParaRPr lang="en-US" sz="3600" b="1" dirty="0">
                <a:ln w="1905"/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1" name="Group 12"/>
          <p:cNvGrpSpPr/>
          <p:nvPr/>
        </p:nvGrpSpPr>
        <p:grpSpPr>
          <a:xfrm>
            <a:off x="457200" y="4726101"/>
            <a:ext cx="8229600" cy="1358640"/>
            <a:chOff x="457200" y="4726101"/>
            <a:chExt cx="8229600" cy="13586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9" name="Rectangle 8"/>
            <p:cNvSpPr/>
            <p:nvPr/>
          </p:nvSpPr>
          <p:spPr>
            <a:xfrm>
              <a:off x="457200" y="5227941"/>
              <a:ext cx="8229600" cy="8568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868680" y="4726101"/>
              <a:ext cx="5760720" cy="1003680"/>
            </a:xfrm>
            <a:custGeom>
              <a:avLst/>
              <a:gdLst>
                <a:gd name="connsiteX0" fmla="*/ 0 w 5760720"/>
                <a:gd name="connsiteY0" fmla="*/ 167283 h 1003680"/>
                <a:gd name="connsiteX1" fmla="*/ 167283 w 5760720"/>
                <a:gd name="connsiteY1" fmla="*/ 0 h 1003680"/>
                <a:gd name="connsiteX2" fmla="*/ 5593437 w 5760720"/>
                <a:gd name="connsiteY2" fmla="*/ 0 h 1003680"/>
                <a:gd name="connsiteX3" fmla="*/ 5760720 w 5760720"/>
                <a:gd name="connsiteY3" fmla="*/ 167283 h 1003680"/>
                <a:gd name="connsiteX4" fmla="*/ 5760720 w 5760720"/>
                <a:gd name="connsiteY4" fmla="*/ 836397 h 1003680"/>
                <a:gd name="connsiteX5" fmla="*/ 5593437 w 5760720"/>
                <a:gd name="connsiteY5" fmla="*/ 1003680 h 1003680"/>
                <a:gd name="connsiteX6" fmla="*/ 167283 w 5760720"/>
                <a:gd name="connsiteY6" fmla="*/ 1003680 h 1003680"/>
                <a:gd name="connsiteX7" fmla="*/ 0 w 5760720"/>
                <a:gd name="connsiteY7" fmla="*/ 836397 h 1003680"/>
                <a:gd name="connsiteX8" fmla="*/ 0 w 5760720"/>
                <a:gd name="connsiteY8" fmla="*/ 167283 h 1003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760720" h="1003680">
                  <a:moveTo>
                    <a:pt x="0" y="167283"/>
                  </a:moveTo>
                  <a:cubicBezTo>
                    <a:pt x="0" y="74895"/>
                    <a:pt x="74895" y="0"/>
                    <a:pt x="167283" y="0"/>
                  </a:cubicBezTo>
                  <a:lnTo>
                    <a:pt x="5593437" y="0"/>
                  </a:lnTo>
                  <a:cubicBezTo>
                    <a:pt x="5685825" y="0"/>
                    <a:pt x="5760720" y="74895"/>
                    <a:pt x="5760720" y="167283"/>
                  </a:cubicBezTo>
                  <a:lnTo>
                    <a:pt x="5760720" y="836397"/>
                  </a:lnTo>
                  <a:cubicBezTo>
                    <a:pt x="5760720" y="928785"/>
                    <a:pt x="5685825" y="1003680"/>
                    <a:pt x="5593437" y="1003680"/>
                  </a:cubicBezTo>
                  <a:lnTo>
                    <a:pt x="167283" y="1003680"/>
                  </a:lnTo>
                  <a:cubicBezTo>
                    <a:pt x="74895" y="1003680"/>
                    <a:pt x="0" y="928785"/>
                    <a:pt x="0" y="836397"/>
                  </a:cubicBezTo>
                  <a:lnTo>
                    <a:pt x="0" y="167283"/>
                  </a:lnTo>
                  <a:close/>
                </a:path>
              </a:pathLst>
            </a:cu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lIns="266738" tIns="48996" rIns="266738" bIns="48996" spcCol="1270" anchor="ctr"/>
            <a:lstStyle/>
            <a:p>
              <a:pPr defTabSz="1333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3600" b="1" dirty="0">
                  <a:ln w="1905"/>
                  <a:solidFill>
                    <a:schemeClr val="tx2">
                      <a:lumMod val="60000"/>
                      <a:lumOff val="40000"/>
                    </a:schemeClr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itchFamily="18" charset="0"/>
                  <a:cs typeface="Times New Roman" pitchFamily="18" charset="0"/>
                </a:rPr>
                <a:t>3</a:t>
              </a:r>
              <a:r>
                <a:rPr lang="en-US" sz="3600" b="1" dirty="0" smtClean="0">
                  <a:ln w="1905"/>
                  <a:solidFill>
                    <a:schemeClr val="tx2">
                      <a:lumMod val="60000"/>
                      <a:lumOff val="40000"/>
                    </a:schemeClr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itchFamily="18" charset="0"/>
                  <a:cs typeface="Times New Roman" pitchFamily="18" charset="0"/>
                </a:rPr>
                <a:t>. </a:t>
              </a:r>
              <a:r>
                <a:rPr lang="en-US" sz="3600" b="1" dirty="0" err="1">
                  <a:ln w="1905"/>
                  <a:solidFill>
                    <a:schemeClr val="tx2">
                      <a:lumMod val="60000"/>
                      <a:lumOff val="40000"/>
                    </a:schemeClr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itchFamily="18" charset="0"/>
                  <a:cs typeface="Times New Roman" pitchFamily="18" charset="0"/>
                </a:rPr>
                <a:t>Giải</a:t>
              </a:r>
              <a:r>
                <a:rPr lang="en-US" sz="3600" b="1" dirty="0">
                  <a:ln w="1905"/>
                  <a:solidFill>
                    <a:schemeClr val="tx2">
                      <a:lumMod val="60000"/>
                      <a:lumOff val="40000"/>
                    </a:schemeClr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600" b="1" dirty="0" err="1">
                  <a:ln w="1905"/>
                  <a:solidFill>
                    <a:schemeClr val="tx2">
                      <a:lumMod val="60000"/>
                      <a:lumOff val="40000"/>
                    </a:schemeClr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itchFamily="18" charset="0"/>
                  <a:cs typeface="Times New Roman" pitchFamily="18" charset="0"/>
                </a:rPr>
                <a:t>pháp</a:t>
              </a:r>
              <a:r>
                <a:rPr lang="en-US" sz="3600" b="1" dirty="0">
                  <a:ln w="1905"/>
                  <a:solidFill>
                    <a:schemeClr val="tx2">
                      <a:lumMod val="60000"/>
                      <a:lumOff val="40000"/>
                    </a:schemeClr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600" b="1" dirty="0" err="1" smtClean="0">
                  <a:ln w="1905"/>
                  <a:solidFill>
                    <a:schemeClr val="tx2">
                      <a:lumMod val="60000"/>
                      <a:lumOff val="40000"/>
                    </a:schemeClr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itchFamily="18" charset="0"/>
                  <a:cs typeface="Times New Roman" pitchFamily="18" charset="0"/>
                </a:rPr>
                <a:t>thực</a:t>
              </a:r>
              <a:r>
                <a:rPr lang="en-US" sz="3600" b="1" dirty="0" smtClean="0">
                  <a:ln w="1905"/>
                  <a:solidFill>
                    <a:schemeClr val="tx2">
                      <a:lumMod val="60000"/>
                      <a:lumOff val="40000"/>
                    </a:schemeClr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3600" b="1" dirty="0" err="1" smtClean="0">
                  <a:ln w="1905"/>
                  <a:solidFill>
                    <a:schemeClr val="tx2">
                      <a:lumMod val="60000"/>
                      <a:lumOff val="40000"/>
                    </a:schemeClr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Times New Roman" pitchFamily="18" charset="0"/>
                  <a:cs typeface="Times New Roman" pitchFamily="18" charset="0"/>
                </a:rPr>
                <a:t>hiện</a:t>
              </a:r>
              <a:endParaRPr lang="en-US" sz="3600" b="1" dirty="0">
                <a:ln w="1905"/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 bwMode="gray">
          <a:xfrm>
            <a:off x="838200" y="370681"/>
            <a:ext cx="80010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just" eaLnBrk="1" hangingPunct="1">
              <a:lnSpc>
                <a:spcPct val="80000"/>
              </a:lnSpc>
              <a:buNone/>
            </a:pPr>
            <a:r>
              <a:rPr lang="en-US" sz="4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4800" b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4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4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578265" y="1157955"/>
            <a:ext cx="8136308" cy="5029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609600" indent="-609600" algn="just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4000" dirty="0" err="1" smtClean="0">
                <a:latin typeface="+mj-lt"/>
                <a:cs typeface="Times New Roman" pitchFamily="18" charset="0"/>
              </a:rPr>
              <a:t>V</a:t>
            </a:r>
            <a:r>
              <a:rPr lang="en-US" sz="4000" dirty="0" err="1" smtClean="0">
                <a:latin typeface="+mj-lt"/>
              </a:rPr>
              <a:t>iệc</a:t>
            </a:r>
            <a:r>
              <a:rPr lang="en-US" sz="4000" dirty="0" smtClean="0">
                <a:latin typeface="+mj-lt"/>
              </a:rPr>
              <a:t> </a:t>
            </a:r>
            <a:r>
              <a:rPr lang="en-US" sz="4000" dirty="0" err="1">
                <a:latin typeface="+mj-lt"/>
              </a:rPr>
              <a:t>rút</a:t>
            </a:r>
            <a:r>
              <a:rPr lang="en-US" sz="4000" dirty="0">
                <a:latin typeface="+mj-lt"/>
              </a:rPr>
              <a:t> </a:t>
            </a:r>
            <a:r>
              <a:rPr lang="en-US" sz="4000" dirty="0" err="1">
                <a:latin typeface="+mj-lt"/>
              </a:rPr>
              <a:t>ngắn</a:t>
            </a:r>
            <a:r>
              <a:rPr lang="en-US" sz="4000" dirty="0">
                <a:latin typeface="+mj-lt"/>
              </a:rPr>
              <a:t> </a:t>
            </a:r>
            <a:r>
              <a:rPr lang="en-US" sz="4000" dirty="0" err="1">
                <a:latin typeface="+mj-lt"/>
              </a:rPr>
              <a:t>khoảng</a:t>
            </a:r>
            <a:r>
              <a:rPr lang="en-US" sz="4000" dirty="0">
                <a:latin typeface="+mj-lt"/>
              </a:rPr>
              <a:t> </a:t>
            </a:r>
            <a:r>
              <a:rPr lang="en-US" sz="4000" dirty="0" err="1">
                <a:latin typeface="+mj-lt"/>
              </a:rPr>
              <a:t>cách</a:t>
            </a:r>
            <a:r>
              <a:rPr lang="en-US" sz="4000" dirty="0">
                <a:latin typeface="+mj-lt"/>
              </a:rPr>
              <a:t> </a:t>
            </a:r>
            <a:r>
              <a:rPr lang="en-US" sz="4000" dirty="0" err="1">
                <a:latin typeface="+mj-lt"/>
              </a:rPr>
              <a:t>từ</a:t>
            </a:r>
            <a:r>
              <a:rPr lang="en-US" sz="4000" dirty="0">
                <a:latin typeface="+mj-lt"/>
              </a:rPr>
              <a:t> </a:t>
            </a:r>
            <a:r>
              <a:rPr lang="en-US" sz="4000" dirty="0" err="1">
                <a:latin typeface="+mj-lt"/>
              </a:rPr>
              <a:t>giảng</a:t>
            </a:r>
            <a:r>
              <a:rPr lang="en-US" sz="4000" dirty="0">
                <a:latin typeface="+mj-lt"/>
              </a:rPr>
              <a:t> </a:t>
            </a:r>
            <a:r>
              <a:rPr lang="en-US" sz="4000" dirty="0" err="1">
                <a:latin typeface="+mj-lt"/>
              </a:rPr>
              <a:t>đường</a:t>
            </a:r>
            <a:r>
              <a:rPr lang="en-US" sz="4000" dirty="0">
                <a:latin typeface="+mj-lt"/>
              </a:rPr>
              <a:t> </a:t>
            </a:r>
            <a:r>
              <a:rPr lang="en-US" sz="4000" dirty="0" err="1">
                <a:latin typeface="+mj-lt"/>
              </a:rPr>
              <a:t>tới</a:t>
            </a:r>
            <a:r>
              <a:rPr lang="en-US" sz="4000" dirty="0">
                <a:latin typeface="+mj-lt"/>
              </a:rPr>
              <a:t> </a:t>
            </a:r>
            <a:r>
              <a:rPr lang="en-US" sz="4000" dirty="0" err="1">
                <a:latin typeface="+mj-lt"/>
              </a:rPr>
              <a:t>thực</a:t>
            </a:r>
            <a:r>
              <a:rPr lang="en-US" sz="4000" dirty="0">
                <a:latin typeface="+mj-lt"/>
              </a:rPr>
              <a:t> </a:t>
            </a:r>
            <a:r>
              <a:rPr lang="en-US" sz="4000" dirty="0" err="1">
                <a:latin typeface="+mj-lt"/>
              </a:rPr>
              <a:t>tiễn</a:t>
            </a:r>
            <a:r>
              <a:rPr lang="en-US" sz="4000" dirty="0">
                <a:latin typeface="+mj-lt"/>
              </a:rPr>
              <a:t> </a:t>
            </a:r>
            <a:r>
              <a:rPr lang="en-US" sz="4000" dirty="0" err="1">
                <a:latin typeface="+mj-lt"/>
              </a:rPr>
              <a:t>doanh</a:t>
            </a:r>
            <a:r>
              <a:rPr lang="en-US" sz="4000" dirty="0">
                <a:latin typeface="+mj-lt"/>
              </a:rPr>
              <a:t> </a:t>
            </a:r>
            <a:r>
              <a:rPr lang="en-US" sz="4000" dirty="0" err="1">
                <a:latin typeface="+mj-lt"/>
              </a:rPr>
              <a:t>nghiệp</a:t>
            </a:r>
            <a:r>
              <a:rPr lang="en-US" sz="4000" dirty="0">
                <a:latin typeface="+mj-lt"/>
              </a:rPr>
              <a:t> </a:t>
            </a:r>
            <a:r>
              <a:rPr lang="en-US" sz="4000" dirty="0" err="1">
                <a:latin typeface="+mj-lt"/>
              </a:rPr>
              <a:t>là</a:t>
            </a:r>
            <a:r>
              <a:rPr lang="en-US" sz="4000" dirty="0">
                <a:latin typeface="+mj-lt"/>
              </a:rPr>
              <a:t> </a:t>
            </a:r>
            <a:r>
              <a:rPr lang="en-US" sz="4000" dirty="0" err="1">
                <a:latin typeface="+mj-lt"/>
              </a:rPr>
              <a:t>yêu</a:t>
            </a:r>
            <a:r>
              <a:rPr lang="en-US" sz="4000" dirty="0">
                <a:latin typeface="+mj-lt"/>
              </a:rPr>
              <a:t> </a:t>
            </a:r>
            <a:r>
              <a:rPr lang="en-US" sz="4000" dirty="0" err="1">
                <a:latin typeface="+mj-lt"/>
              </a:rPr>
              <a:t>cầu</a:t>
            </a:r>
            <a:r>
              <a:rPr lang="en-US" sz="4000" dirty="0">
                <a:latin typeface="+mj-lt"/>
              </a:rPr>
              <a:t> </a:t>
            </a:r>
            <a:r>
              <a:rPr lang="en-US" sz="4000" dirty="0" err="1">
                <a:latin typeface="+mj-lt"/>
              </a:rPr>
              <a:t>cấp</a:t>
            </a:r>
            <a:r>
              <a:rPr lang="en-US" sz="4000" dirty="0">
                <a:latin typeface="+mj-lt"/>
              </a:rPr>
              <a:t> </a:t>
            </a:r>
            <a:r>
              <a:rPr lang="en-US" sz="4000" dirty="0" err="1">
                <a:latin typeface="+mj-lt"/>
              </a:rPr>
              <a:t>bách</a:t>
            </a:r>
            <a:r>
              <a:rPr lang="en-US" sz="4000" dirty="0">
                <a:latin typeface="+mj-lt"/>
              </a:rPr>
              <a:t> </a:t>
            </a:r>
            <a:r>
              <a:rPr lang="en-US" sz="4000" dirty="0" err="1">
                <a:latin typeface="+mj-lt"/>
              </a:rPr>
              <a:t>giúp</a:t>
            </a:r>
            <a:r>
              <a:rPr lang="en-US" sz="4000" dirty="0">
                <a:latin typeface="+mj-lt"/>
              </a:rPr>
              <a:t> </a:t>
            </a:r>
            <a:r>
              <a:rPr lang="en-US" sz="4000" dirty="0" err="1">
                <a:latin typeface="+mj-lt"/>
              </a:rPr>
              <a:t>sinh</a:t>
            </a:r>
            <a:r>
              <a:rPr lang="en-US" sz="4000" dirty="0">
                <a:latin typeface="+mj-lt"/>
              </a:rPr>
              <a:t> </a:t>
            </a:r>
            <a:r>
              <a:rPr lang="en-US" sz="4000" dirty="0" err="1">
                <a:latin typeface="+mj-lt"/>
              </a:rPr>
              <a:t>viên</a:t>
            </a:r>
            <a:r>
              <a:rPr lang="en-US" sz="4000" dirty="0">
                <a:latin typeface="+mj-lt"/>
              </a:rPr>
              <a:t> </a:t>
            </a:r>
            <a:r>
              <a:rPr lang="en-US" sz="4000" dirty="0" err="1">
                <a:latin typeface="+mj-lt"/>
                <a:cs typeface="Times New Roman" pitchFamily="18" charset="0"/>
              </a:rPr>
              <a:t>thích</a:t>
            </a:r>
            <a:r>
              <a:rPr lang="en-US" sz="4000" dirty="0">
                <a:latin typeface="+mj-lt"/>
                <a:cs typeface="Times New Roman" pitchFamily="18" charset="0"/>
              </a:rPr>
              <a:t> </a:t>
            </a:r>
            <a:r>
              <a:rPr lang="en-US" sz="4000" dirty="0" err="1">
                <a:latin typeface="+mj-lt"/>
                <a:cs typeface="Times New Roman" pitchFamily="18" charset="0"/>
              </a:rPr>
              <a:t>ứng</a:t>
            </a:r>
            <a:r>
              <a:rPr lang="en-US" sz="4000" dirty="0">
                <a:latin typeface="+mj-lt"/>
                <a:cs typeface="Times New Roman" pitchFamily="18" charset="0"/>
              </a:rPr>
              <a:t> </a:t>
            </a:r>
            <a:r>
              <a:rPr lang="en-US" sz="4000" dirty="0" err="1">
                <a:latin typeface="+mj-lt"/>
                <a:cs typeface="Times New Roman" pitchFamily="18" charset="0"/>
              </a:rPr>
              <a:t>nhanh</a:t>
            </a:r>
            <a:r>
              <a:rPr lang="en-US" sz="4000" dirty="0">
                <a:latin typeface="+mj-lt"/>
                <a:cs typeface="Times New Roman" pitchFamily="18" charset="0"/>
              </a:rPr>
              <a:t> </a:t>
            </a:r>
            <a:r>
              <a:rPr lang="en-US" sz="4000" dirty="0" err="1">
                <a:latin typeface="+mj-lt"/>
                <a:cs typeface="Times New Roman" pitchFamily="18" charset="0"/>
              </a:rPr>
              <a:t>hơn</a:t>
            </a:r>
            <a:r>
              <a:rPr lang="en-US" sz="4000" dirty="0">
                <a:latin typeface="+mj-lt"/>
                <a:cs typeface="Times New Roman" pitchFamily="18" charset="0"/>
              </a:rPr>
              <a:t> </a:t>
            </a:r>
            <a:r>
              <a:rPr lang="en-US" sz="4000" dirty="0" err="1">
                <a:latin typeface="+mj-lt"/>
                <a:cs typeface="Times New Roman" pitchFamily="18" charset="0"/>
              </a:rPr>
              <a:t>với</a:t>
            </a:r>
            <a:r>
              <a:rPr lang="en-US" sz="4000" dirty="0">
                <a:latin typeface="+mj-lt"/>
                <a:cs typeface="Times New Roman" pitchFamily="18" charset="0"/>
              </a:rPr>
              <a:t> </a:t>
            </a:r>
            <a:r>
              <a:rPr lang="en-US" sz="4000" dirty="0" err="1">
                <a:latin typeface="+mj-lt"/>
                <a:cs typeface="Times New Roman" pitchFamily="18" charset="0"/>
              </a:rPr>
              <a:t>công</a:t>
            </a:r>
            <a:r>
              <a:rPr lang="en-US" sz="4000" dirty="0">
                <a:latin typeface="+mj-lt"/>
                <a:cs typeface="Times New Roman" pitchFamily="18" charset="0"/>
              </a:rPr>
              <a:t> </a:t>
            </a:r>
            <a:r>
              <a:rPr lang="en-US" sz="4000" dirty="0" err="1">
                <a:latin typeface="+mj-lt"/>
                <a:cs typeface="Times New Roman" pitchFamily="18" charset="0"/>
              </a:rPr>
              <a:t>việc</a:t>
            </a:r>
            <a:r>
              <a:rPr lang="en-US" sz="4000" dirty="0">
                <a:latin typeface="+mj-lt"/>
                <a:cs typeface="Times New Roman" pitchFamily="18" charset="0"/>
              </a:rPr>
              <a:t> </a:t>
            </a:r>
            <a:r>
              <a:rPr lang="en-US" sz="4000" dirty="0" err="1">
                <a:latin typeface="+mj-lt"/>
                <a:cs typeface="Times New Roman" pitchFamily="18" charset="0"/>
              </a:rPr>
              <a:t>khi</a:t>
            </a:r>
            <a:r>
              <a:rPr lang="en-US" sz="4000" dirty="0">
                <a:latin typeface="+mj-lt"/>
                <a:cs typeface="Times New Roman" pitchFamily="18" charset="0"/>
              </a:rPr>
              <a:t> </a:t>
            </a:r>
            <a:r>
              <a:rPr lang="en-US" sz="4000" dirty="0" err="1">
                <a:latin typeface="+mj-lt"/>
                <a:cs typeface="Times New Roman" pitchFamily="18" charset="0"/>
              </a:rPr>
              <a:t>ra</a:t>
            </a:r>
            <a:r>
              <a:rPr lang="en-US" sz="4000" dirty="0">
                <a:latin typeface="+mj-lt"/>
                <a:cs typeface="Times New Roman" pitchFamily="18" charset="0"/>
              </a:rPr>
              <a:t> </a:t>
            </a:r>
            <a:r>
              <a:rPr lang="en-US" sz="4000" dirty="0" err="1">
                <a:latin typeface="+mj-lt"/>
                <a:cs typeface="Times New Roman" pitchFamily="18" charset="0"/>
              </a:rPr>
              <a:t>trường</a:t>
            </a:r>
            <a:r>
              <a:rPr lang="en-US" sz="4000" dirty="0">
                <a:latin typeface="+mj-lt"/>
                <a:cs typeface="Times New Roman" pitchFamily="18" charset="0"/>
              </a:rPr>
              <a:t> </a:t>
            </a:r>
            <a:r>
              <a:rPr lang="en-US" sz="4000" dirty="0" err="1">
                <a:latin typeface="+mj-lt"/>
                <a:cs typeface="Times New Roman" pitchFamily="18" charset="0"/>
              </a:rPr>
              <a:t>đi</a:t>
            </a:r>
            <a:r>
              <a:rPr lang="en-US" sz="4000" dirty="0">
                <a:latin typeface="+mj-lt"/>
                <a:cs typeface="Times New Roman" pitchFamily="18" charset="0"/>
              </a:rPr>
              <a:t> </a:t>
            </a:r>
            <a:r>
              <a:rPr lang="en-US" sz="4000" dirty="0" err="1">
                <a:latin typeface="+mj-lt"/>
                <a:cs typeface="Times New Roman" pitchFamily="18" charset="0"/>
              </a:rPr>
              <a:t>làm</a:t>
            </a:r>
            <a:r>
              <a:rPr lang="en-US" sz="4000" dirty="0">
                <a:latin typeface="+mj-lt"/>
                <a:cs typeface="Times New Roman" pitchFamily="18" charset="0"/>
              </a:rPr>
              <a:t>.</a:t>
            </a:r>
          </a:p>
          <a:p>
            <a:pPr marL="609600" indent="-609600" algn="just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4000" dirty="0" err="1">
                <a:latin typeface="+mj-lt"/>
                <a:cs typeface="Times New Roman" pitchFamily="18" charset="0"/>
              </a:rPr>
              <a:t>Đáp</a:t>
            </a:r>
            <a:r>
              <a:rPr lang="en-US" sz="4000" dirty="0">
                <a:latin typeface="+mj-lt"/>
                <a:cs typeface="Times New Roman" pitchFamily="18" charset="0"/>
              </a:rPr>
              <a:t> </a:t>
            </a:r>
            <a:r>
              <a:rPr lang="en-US" sz="4000" dirty="0" err="1">
                <a:latin typeface="+mj-lt"/>
                <a:cs typeface="Times New Roman" pitchFamily="18" charset="0"/>
              </a:rPr>
              <a:t>ứng</a:t>
            </a:r>
            <a:r>
              <a:rPr lang="en-US" sz="4000" dirty="0">
                <a:latin typeface="+mj-lt"/>
                <a:cs typeface="Times New Roman" pitchFamily="18" charset="0"/>
              </a:rPr>
              <a:t> </a:t>
            </a:r>
            <a:r>
              <a:rPr lang="en-US" sz="4000" dirty="0" err="1">
                <a:latin typeface="+mj-lt"/>
                <a:cs typeface="Times New Roman" pitchFamily="18" charset="0"/>
              </a:rPr>
              <a:t>sự</a:t>
            </a:r>
            <a:r>
              <a:rPr lang="en-US" sz="4000" dirty="0">
                <a:latin typeface="+mj-lt"/>
                <a:cs typeface="Times New Roman" pitchFamily="18" charset="0"/>
              </a:rPr>
              <a:t> </a:t>
            </a:r>
            <a:r>
              <a:rPr lang="en-US" sz="4000" dirty="0" err="1">
                <a:latin typeface="+mj-lt"/>
                <a:cs typeface="Times New Roman" pitchFamily="18" charset="0"/>
              </a:rPr>
              <a:t>hài</a:t>
            </a:r>
            <a:r>
              <a:rPr lang="en-US" sz="4000" dirty="0">
                <a:latin typeface="+mj-lt"/>
                <a:cs typeface="Times New Roman" pitchFamily="18" charset="0"/>
              </a:rPr>
              <a:t> </a:t>
            </a:r>
            <a:r>
              <a:rPr lang="en-US" sz="4000" dirty="0" err="1">
                <a:latin typeface="+mj-lt"/>
                <a:cs typeface="Times New Roman" pitchFamily="18" charset="0"/>
              </a:rPr>
              <a:t>lòng</a:t>
            </a:r>
            <a:r>
              <a:rPr lang="en-US" sz="4000" dirty="0">
                <a:latin typeface="+mj-lt"/>
                <a:cs typeface="Times New Roman" pitchFamily="18" charset="0"/>
              </a:rPr>
              <a:t> </a:t>
            </a:r>
            <a:r>
              <a:rPr lang="en-US" sz="4000" dirty="0" err="1">
                <a:latin typeface="+mj-lt"/>
                <a:cs typeface="Times New Roman" pitchFamily="18" charset="0"/>
              </a:rPr>
              <a:t>của</a:t>
            </a:r>
            <a:r>
              <a:rPr lang="en-US" sz="4000" dirty="0">
                <a:latin typeface="+mj-lt"/>
                <a:cs typeface="Times New Roman" pitchFamily="18" charset="0"/>
              </a:rPr>
              <a:t> </a:t>
            </a:r>
            <a:r>
              <a:rPr lang="en-US" sz="4000" dirty="0" err="1">
                <a:latin typeface="+mj-lt"/>
                <a:cs typeface="Times New Roman" pitchFamily="18" charset="0"/>
              </a:rPr>
              <a:t>người</a:t>
            </a:r>
            <a:r>
              <a:rPr lang="en-US" sz="4000" dirty="0">
                <a:latin typeface="+mj-lt"/>
                <a:cs typeface="Times New Roman" pitchFamily="18" charset="0"/>
              </a:rPr>
              <a:t> </a:t>
            </a:r>
            <a:r>
              <a:rPr lang="en-US" sz="4000" dirty="0" err="1">
                <a:latin typeface="+mj-lt"/>
                <a:cs typeface="Times New Roman" pitchFamily="18" charset="0"/>
              </a:rPr>
              <a:t>học</a:t>
            </a:r>
            <a:r>
              <a:rPr lang="en-US" sz="4000" dirty="0">
                <a:latin typeface="+mj-lt"/>
                <a:cs typeface="Times New Roman" pitchFamily="18" charset="0"/>
              </a:rPr>
              <a:t>.</a:t>
            </a:r>
          </a:p>
        </p:txBody>
      </p:sp>
      <p:pic>
        <p:nvPicPr>
          <p:cNvPr id="4" name="Picture 6" descr="xag0019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200"/>
            <a:ext cx="6096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50364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338667" y="731044"/>
            <a:ext cx="8382000" cy="56323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609600" indent="-609600" algn="just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4000" dirty="0" err="1" smtClean="0"/>
              <a:t>Rút</a:t>
            </a:r>
            <a:r>
              <a:rPr lang="en-US" sz="4000" dirty="0" smtClean="0"/>
              <a:t> </a:t>
            </a:r>
            <a:r>
              <a:rPr lang="en-US" sz="4000" dirty="0" err="1"/>
              <a:t>ngắn</a:t>
            </a:r>
            <a:r>
              <a:rPr lang="en-US" sz="4000" dirty="0"/>
              <a:t> </a:t>
            </a:r>
            <a:r>
              <a:rPr lang="en-US" sz="4000" dirty="0" err="1"/>
              <a:t>khoảng</a:t>
            </a:r>
            <a:r>
              <a:rPr lang="en-US" sz="4000" dirty="0"/>
              <a:t> </a:t>
            </a:r>
            <a:r>
              <a:rPr lang="en-US" sz="4000" dirty="0" err="1"/>
              <a:t>cách</a:t>
            </a:r>
            <a:r>
              <a:rPr lang="en-US" sz="4000" dirty="0"/>
              <a:t> </a:t>
            </a:r>
            <a:r>
              <a:rPr lang="en-US" sz="4000" dirty="0" err="1"/>
              <a:t>giữa</a:t>
            </a:r>
            <a:r>
              <a:rPr lang="en-US" sz="4000" dirty="0"/>
              <a:t> </a:t>
            </a:r>
            <a:r>
              <a:rPr lang="en-US" sz="4000" dirty="0" err="1"/>
              <a:t>đào</a:t>
            </a:r>
            <a:r>
              <a:rPr lang="en-US" sz="4000" dirty="0"/>
              <a:t> </a:t>
            </a:r>
            <a:r>
              <a:rPr lang="en-US" sz="4000" dirty="0" err="1"/>
              <a:t>tạo</a:t>
            </a:r>
            <a:r>
              <a:rPr lang="en-US" sz="4000" dirty="0"/>
              <a:t>, </a:t>
            </a:r>
            <a:r>
              <a:rPr lang="en-US" sz="4000" dirty="0" err="1"/>
              <a:t>nghiên</a:t>
            </a:r>
            <a:r>
              <a:rPr lang="en-US" sz="4000" dirty="0"/>
              <a:t> </a:t>
            </a:r>
            <a:r>
              <a:rPr lang="en-US" sz="4000" dirty="0" err="1"/>
              <a:t>cứu</a:t>
            </a:r>
            <a:r>
              <a:rPr lang="en-US" sz="4000" dirty="0"/>
              <a:t> </a:t>
            </a:r>
            <a:r>
              <a:rPr lang="en-US" sz="4000" dirty="0" err="1"/>
              <a:t>và</a:t>
            </a:r>
            <a:r>
              <a:rPr lang="en-US" sz="4000" dirty="0"/>
              <a:t> </a:t>
            </a:r>
            <a:r>
              <a:rPr lang="en-US" sz="4000" dirty="0" err="1"/>
              <a:t>triển</a:t>
            </a:r>
            <a:r>
              <a:rPr lang="en-US" sz="4000" dirty="0"/>
              <a:t> </a:t>
            </a:r>
            <a:r>
              <a:rPr lang="en-US" sz="4000" dirty="0" err="1" smtClean="0"/>
              <a:t>khai</a:t>
            </a:r>
            <a:r>
              <a:rPr lang="en-US" sz="4000" dirty="0" smtClean="0"/>
              <a:t>;</a:t>
            </a:r>
          </a:p>
          <a:p>
            <a:pPr marL="609600" indent="-609600" algn="just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4000" dirty="0" err="1" smtClean="0"/>
              <a:t>Phù</a:t>
            </a:r>
            <a:r>
              <a:rPr lang="en-US" sz="4000" dirty="0" smtClean="0"/>
              <a:t> </a:t>
            </a:r>
            <a:r>
              <a:rPr lang="en-US" sz="4000" dirty="0" err="1" smtClean="0"/>
              <a:t>hợp</a:t>
            </a:r>
            <a:r>
              <a:rPr lang="en-US" sz="4000" dirty="0" smtClean="0"/>
              <a:t> </a:t>
            </a:r>
            <a:r>
              <a:rPr lang="en-US" sz="4000" dirty="0" err="1" smtClean="0"/>
              <a:t>với</a:t>
            </a:r>
            <a:r>
              <a:rPr lang="en-US" sz="4000" dirty="0" smtClean="0"/>
              <a:t> </a:t>
            </a:r>
            <a:r>
              <a:rPr lang="en-US" sz="4000" dirty="0" err="1"/>
              <a:t>bối</a:t>
            </a:r>
            <a:r>
              <a:rPr lang="en-US" sz="4000" dirty="0"/>
              <a:t> </a:t>
            </a:r>
            <a:r>
              <a:rPr lang="en-US" sz="4000" dirty="0" err="1"/>
              <a:t>cảnh</a:t>
            </a:r>
            <a:r>
              <a:rPr lang="en-US" sz="4000" dirty="0"/>
              <a:t> </a:t>
            </a:r>
            <a:r>
              <a:rPr lang="en-US" sz="4000" dirty="0" err="1"/>
              <a:t>hội</a:t>
            </a:r>
            <a:r>
              <a:rPr lang="en-US" sz="4000" dirty="0"/>
              <a:t> </a:t>
            </a:r>
            <a:r>
              <a:rPr lang="en-US" sz="4000" dirty="0" err="1"/>
              <a:t>nhập</a:t>
            </a:r>
            <a:r>
              <a:rPr lang="en-US" sz="4000" dirty="0"/>
              <a:t> </a:t>
            </a:r>
            <a:r>
              <a:rPr lang="en-US" sz="4000" dirty="0" err="1"/>
              <a:t>và</a:t>
            </a:r>
            <a:r>
              <a:rPr lang="en-US" sz="4000" dirty="0"/>
              <a:t> </a:t>
            </a:r>
            <a:r>
              <a:rPr lang="en-US" sz="4000" dirty="0" err="1"/>
              <a:t>phát</a:t>
            </a:r>
            <a:r>
              <a:rPr lang="en-US" sz="4000" dirty="0"/>
              <a:t> </a:t>
            </a:r>
            <a:r>
              <a:rPr lang="en-US" sz="4000" dirty="0" err="1"/>
              <a:t>triển</a:t>
            </a:r>
            <a:r>
              <a:rPr lang="en-US" sz="4000" dirty="0"/>
              <a:t> </a:t>
            </a:r>
            <a:r>
              <a:rPr lang="en-US" sz="4000" dirty="0" err="1"/>
              <a:t>ngày</a:t>
            </a:r>
            <a:r>
              <a:rPr lang="en-US" sz="4000" dirty="0"/>
              <a:t> </a:t>
            </a:r>
            <a:r>
              <a:rPr lang="en-US" sz="4000" dirty="0" smtClean="0"/>
              <a:t>nay </a:t>
            </a:r>
            <a:r>
              <a:rPr lang="en-US" sz="4000" dirty="0" err="1" smtClean="0"/>
              <a:t>trong</a:t>
            </a:r>
            <a:r>
              <a:rPr lang="en-US" sz="4000" dirty="0" smtClean="0"/>
              <a:t> </a:t>
            </a:r>
            <a:r>
              <a:rPr lang="en-US" sz="4000" dirty="0" err="1" smtClean="0"/>
              <a:t>lãnh</a:t>
            </a:r>
            <a:r>
              <a:rPr lang="en-US" sz="4000" dirty="0" smtClean="0"/>
              <a:t> </a:t>
            </a:r>
            <a:r>
              <a:rPr lang="en-US" sz="4000" dirty="0" err="1" smtClean="0"/>
              <a:t>vực</a:t>
            </a:r>
            <a:r>
              <a:rPr lang="en-US" sz="4000" dirty="0" smtClean="0"/>
              <a:t> </a:t>
            </a:r>
            <a:r>
              <a:rPr lang="en-US" sz="4000" dirty="0" err="1" smtClean="0"/>
              <a:t>giáo</a:t>
            </a:r>
            <a:r>
              <a:rPr lang="en-US" sz="4000" dirty="0" smtClean="0"/>
              <a:t> </a:t>
            </a:r>
            <a:r>
              <a:rPr lang="en-US" sz="4000" dirty="0" err="1" smtClean="0"/>
              <a:t>dục</a:t>
            </a:r>
            <a:r>
              <a:rPr lang="en-US" sz="4000" dirty="0" smtClean="0"/>
              <a:t>, </a:t>
            </a:r>
            <a:r>
              <a:rPr lang="en-US" sz="4000" dirty="0" err="1"/>
              <a:t>đặc</a:t>
            </a:r>
            <a:r>
              <a:rPr lang="en-US" sz="4000" dirty="0"/>
              <a:t> </a:t>
            </a:r>
            <a:r>
              <a:rPr lang="en-US" sz="4000" dirty="0" err="1"/>
              <a:t>biệt</a:t>
            </a:r>
            <a:r>
              <a:rPr lang="en-US" sz="4000" dirty="0"/>
              <a:t> </a:t>
            </a:r>
            <a:r>
              <a:rPr lang="en-US" sz="4000" dirty="0" err="1"/>
              <a:t>là</a:t>
            </a:r>
            <a:r>
              <a:rPr lang="en-US" sz="4000" dirty="0"/>
              <a:t> </a:t>
            </a:r>
            <a:r>
              <a:rPr lang="en-US" sz="4000" dirty="0" err="1"/>
              <a:t>Cuộc</a:t>
            </a:r>
            <a:r>
              <a:rPr lang="en-US" sz="4000" dirty="0"/>
              <a:t> </a:t>
            </a:r>
            <a:r>
              <a:rPr lang="en-US" sz="4000" dirty="0" err="1"/>
              <a:t>Cách</a:t>
            </a:r>
            <a:r>
              <a:rPr lang="en-US" sz="4000" dirty="0"/>
              <a:t> </a:t>
            </a:r>
            <a:r>
              <a:rPr lang="en-US" sz="4000" dirty="0" err="1"/>
              <a:t>mạng</a:t>
            </a:r>
            <a:r>
              <a:rPr lang="en-US" sz="4000" dirty="0"/>
              <a:t> </a:t>
            </a:r>
            <a:r>
              <a:rPr lang="en-US" sz="4000" dirty="0" err="1"/>
              <a:t>Công</a:t>
            </a:r>
            <a:r>
              <a:rPr lang="en-US" sz="4000" dirty="0"/>
              <a:t> </a:t>
            </a:r>
            <a:r>
              <a:rPr lang="en-US" sz="4000" dirty="0" err="1"/>
              <a:t>nghiệp</a:t>
            </a:r>
            <a:r>
              <a:rPr lang="en-US" sz="4000" dirty="0"/>
              <a:t> 4.0</a:t>
            </a:r>
            <a:r>
              <a:rPr lang="en-US" sz="4000" dirty="0" smtClean="0"/>
              <a:t>.</a:t>
            </a:r>
            <a:endParaRPr lang="en-US" sz="4000" dirty="0">
              <a:latin typeface="+mj-lt"/>
              <a:cs typeface="Times New Roman" pitchFamily="18" charset="0"/>
            </a:endParaRPr>
          </a:p>
        </p:txBody>
      </p:sp>
      <p:pic>
        <p:nvPicPr>
          <p:cNvPr id="4" name="Picture 6" descr="xag0019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200"/>
            <a:ext cx="6096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01198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 bwMode="gray">
          <a:xfrm>
            <a:off x="838200" y="152400"/>
            <a:ext cx="80010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just" eaLnBrk="1" hangingPunct="1">
              <a:lnSpc>
                <a:spcPct val="80000"/>
              </a:lnSpc>
              <a:buNone/>
            </a:pPr>
            <a:r>
              <a:rPr lang="en-US" sz="4400" b="1" dirty="0" smtClean="0">
                <a:ln w="1905"/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4400" b="1" dirty="0" err="1" smtClean="0">
                <a:ln w="1905"/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b="1" dirty="0" smtClean="0">
                <a:ln w="1905"/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n w="1905"/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lợi</a:t>
            </a:r>
            <a:r>
              <a:rPr lang="en-US" sz="4400" b="1" dirty="0" smtClean="0">
                <a:ln w="1905"/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n w="1905"/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ích</a:t>
            </a:r>
            <a:r>
              <a:rPr lang="en-US" sz="4400" b="1" dirty="0" smtClean="0">
                <a:ln w="1905"/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n w="1905"/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4400" b="1" dirty="0" smtClean="0">
                <a:ln w="1905"/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n w="1905"/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4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457200" y="844688"/>
            <a:ext cx="8382000" cy="56323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algn="just">
              <a:spcBef>
                <a:spcPct val="20000"/>
              </a:spcBef>
              <a:defRPr/>
            </a:pPr>
            <a:r>
              <a:rPr lang="en-US" sz="3600" b="1" dirty="0" smtClean="0"/>
              <a:t>2.1 </a:t>
            </a:r>
            <a:r>
              <a:rPr lang="en-US" sz="3600" b="1" dirty="0" err="1" smtClean="0"/>
              <a:t>Đối</a:t>
            </a:r>
            <a:r>
              <a:rPr lang="en-US" sz="3600" b="1" dirty="0" smtClean="0"/>
              <a:t> </a:t>
            </a:r>
            <a:r>
              <a:rPr lang="en-US" sz="3600" b="1" dirty="0" err="1"/>
              <a:t>với</a:t>
            </a:r>
            <a:r>
              <a:rPr lang="en-US" sz="3600" b="1" dirty="0"/>
              <a:t> </a:t>
            </a:r>
            <a:r>
              <a:rPr lang="en-US" sz="3600" b="1" dirty="0" err="1"/>
              <a:t>người</a:t>
            </a:r>
            <a:r>
              <a:rPr lang="en-US" sz="3600" b="1" dirty="0"/>
              <a:t> </a:t>
            </a:r>
            <a:r>
              <a:rPr lang="en-US" sz="3600" b="1" dirty="0" err="1"/>
              <a:t>học</a:t>
            </a:r>
            <a:r>
              <a:rPr lang="en-US" sz="3600" b="1" dirty="0"/>
              <a:t> </a:t>
            </a:r>
            <a:r>
              <a:rPr lang="en-US" sz="3600" b="1" dirty="0" smtClean="0"/>
              <a:t>(HS-SV):</a:t>
            </a:r>
          </a:p>
          <a:p>
            <a:pPr algn="just">
              <a:spcBef>
                <a:spcPct val="20000"/>
              </a:spcBef>
              <a:defRPr/>
            </a:pPr>
            <a:r>
              <a:rPr lang="en-US" sz="3600" dirty="0" smtClean="0"/>
              <a:t> - </a:t>
            </a:r>
            <a:r>
              <a:rPr lang="en-US" sz="3600" dirty="0" err="1" smtClean="0"/>
              <a:t>Người</a:t>
            </a:r>
            <a:r>
              <a:rPr lang="en-US" sz="3600" dirty="0" smtClean="0"/>
              <a:t> </a:t>
            </a:r>
            <a:r>
              <a:rPr lang="en-US" sz="3600" dirty="0" err="1" smtClean="0"/>
              <a:t>học</a:t>
            </a:r>
            <a:r>
              <a:rPr lang="en-US" sz="3600" dirty="0" smtClean="0"/>
              <a:t> </a:t>
            </a:r>
            <a:r>
              <a:rPr lang="en-US" sz="3600" dirty="0" err="1" smtClean="0"/>
              <a:t>có</a:t>
            </a:r>
            <a:r>
              <a:rPr lang="en-US" sz="3600" dirty="0" smtClean="0"/>
              <a:t> </a:t>
            </a:r>
            <a:r>
              <a:rPr lang="en-US" sz="3600" dirty="0" err="1"/>
              <a:t>cơ</a:t>
            </a:r>
            <a:r>
              <a:rPr lang="en-US" sz="3600" dirty="0"/>
              <a:t> </a:t>
            </a:r>
            <a:r>
              <a:rPr lang="en-US" sz="3600" dirty="0" err="1"/>
              <a:t>hội</a:t>
            </a:r>
            <a:r>
              <a:rPr lang="en-US" sz="3600" dirty="0"/>
              <a:t> </a:t>
            </a:r>
            <a:r>
              <a:rPr lang="en-US" sz="3600" dirty="0" err="1"/>
              <a:t>lựa</a:t>
            </a:r>
            <a:r>
              <a:rPr lang="en-US" sz="3600" dirty="0"/>
              <a:t> </a:t>
            </a:r>
            <a:r>
              <a:rPr lang="en-US" sz="3600" dirty="0" err="1"/>
              <a:t>chọn</a:t>
            </a:r>
            <a:r>
              <a:rPr lang="en-US" sz="3600" dirty="0"/>
              <a:t> </a:t>
            </a:r>
            <a:r>
              <a:rPr lang="en-US" sz="3600" dirty="0" err="1"/>
              <a:t>địa</a:t>
            </a:r>
            <a:r>
              <a:rPr lang="en-US" sz="3600" dirty="0"/>
              <a:t> </a:t>
            </a:r>
            <a:r>
              <a:rPr lang="en-US" sz="3600" dirty="0" err="1"/>
              <a:t>điểm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tập</a:t>
            </a:r>
            <a:r>
              <a:rPr lang="en-US" sz="3600" dirty="0"/>
              <a:t> </a:t>
            </a:r>
            <a:r>
              <a:rPr lang="en-US" sz="3600" dirty="0" err="1"/>
              <a:t>phù</a:t>
            </a:r>
            <a:r>
              <a:rPr lang="en-US" sz="3600" dirty="0"/>
              <a:t> </a:t>
            </a:r>
            <a:r>
              <a:rPr lang="en-US" sz="3600" dirty="0" err="1"/>
              <a:t>hợp</a:t>
            </a:r>
            <a:r>
              <a:rPr lang="en-US" sz="3600" dirty="0"/>
              <a:t> </a:t>
            </a:r>
            <a:r>
              <a:rPr lang="en-US" sz="3600" dirty="0" smtClean="0">
                <a:sym typeface="Wingdings" pitchFamily="2" charset="2"/>
              </a:rPr>
              <a:t></a:t>
            </a:r>
            <a:r>
              <a:rPr lang="en-US" sz="3600" dirty="0" smtClean="0"/>
              <a:t> </a:t>
            </a:r>
            <a:r>
              <a:rPr lang="en-US" sz="3600" dirty="0" err="1"/>
              <a:t>nắm</a:t>
            </a:r>
            <a:r>
              <a:rPr lang="en-US" sz="3600" dirty="0"/>
              <a:t> </a:t>
            </a:r>
            <a:r>
              <a:rPr lang="en-US" sz="3600" dirty="0" err="1"/>
              <a:t>bắt</a:t>
            </a:r>
            <a:r>
              <a:rPr lang="en-US" sz="3600" dirty="0"/>
              <a:t> </a:t>
            </a:r>
            <a:r>
              <a:rPr lang="en-US" sz="3600" dirty="0" err="1"/>
              <a:t>được</a:t>
            </a:r>
            <a:r>
              <a:rPr lang="en-US" sz="3600" dirty="0"/>
              <a:t> </a:t>
            </a:r>
            <a:r>
              <a:rPr lang="en-US" sz="3600" dirty="0" err="1"/>
              <a:t>môi</a:t>
            </a:r>
            <a:r>
              <a:rPr lang="en-US" sz="3600" dirty="0"/>
              <a:t> </a:t>
            </a:r>
            <a:r>
              <a:rPr lang="en-US" sz="3600" dirty="0" err="1"/>
              <a:t>trường</a:t>
            </a:r>
            <a:r>
              <a:rPr lang="en-US" sz="3600" dirty="0"/>
              <a:t> </a:t>
            </a:r>
            <a:r>
              <a:rPr lang="en-US" sz="3600" dirty="0" err="1"/>
              <a:t>thực</a:t>
            </a:r>
            <a:r>
              <a:rPr lang="en-US" sz="3600" dirty="0"/>
              <a:t> </a:t>
            </a:r>
            <a:r>
              <a:rPr lang="en-US" sz="3600" dirty="0" err="1" smtClean="0"/>
              <a:t>tê</a:t>
            </a:r>
            <a:r>
              <a:rPr lang="en-US" sz="3600" dirty="0" smtClean="0"/>
              <a:t>́ </a:t>
            </a:r>
            <a:r>
              <a:rPr lang="en-US" sz="3600" dirty="0" smtClean="0">
                <a:sym typeface="Wingdings" pitchFamily="2" charset="2"/>
              </a:rPr>
              <a:t> </a:t>
            </a:r>
            <a:r>
              <a:rPr lang="en-US" sz="3600" dirty="0" err="1" smtClean="0"/>
              <a:t>phát</a:t>
            </a:r>
            <a:r>
              <a:rPr lang="en-US" sz="3600" dirty="0" smtClean="0"/>
              <a:t> </a:t>
            </a:r>
            <a:r>
              <a:rPr lang="en-US" sz="3600" dirty="0" err="1"/>
              <a:t>triển</a:t>
            </a:r>
            <a:r>
              <a:rPr lang="en-US" sz="3600" dirty="0"/>
              <a:t> </a:t>
            </a:r>
            <a:r>
              <a:rPr lang="en-US" sz="3600" dirty="0" err="1"/>
              <a:t>được</a:t>
            </a:r>
            <a:r>
              <a:rPr lang="en-US" sz="3600" dirty="0"/>
              <a:t> </a:t>
            </a:r>
            <a:r>
              <a:rPr lang="en-US" sz="3600" dirty="0" err="1"/>
              <a:t>ky</a:t>
            </a:r>
            <a:r>
              <a:rPr lang="en-US" sz="3600" dirty="0"/>
              <a:t>̃ </a:t>
            </a:r>
            <a:r>
              <a:rPr lang="en-US" sz="3600" dirty="0" err="1"/>
              <a:t>năng</a:t>
            </a:r>
            <a:r>
              <a:rPr lang="en-US" sz="3600" dirty="0"/>
              <a:t> </a:t>
            </a:r>
            <a:r>
              <a:rPr lang="en-US" sz="3600" dirty="0" err="1"/>
              <a:t>giải</a:t>
            </a:r>
            <a:r>
              <a:rPr lang="en-US" sz="3600" dirty="0"/>
              <a:t> </a:t>
            </a:r>
            <a:r>
              <a:rPr lang="en-US" sz="3600" dirty="0" err="1"/>
              <a:t>quyết</a:t>
            </a:r>
            <a:r>
              <a:rPr lang="en-US" sz="3600" dirty="0"/>
              <a:t> </a:t>
            </a:r>
            <a:r>
              <a:rPr lang="en-US" sz="3600" dirty="0" err="1"/>
              <a:t>những</a:t>
            </a:r>
            <a:r>
              <a:rPr lang="en-US" sz="3600" dirty="0"/>
              <a:t> </a:t>
            </a:r>
            <a:r>
              <a:rPr lang="en-US" sz="3600" dirty="0" err="1"/>
              <a:t>vấn</a:t>
            </a:r>
            <a:r>
              <a:rPr lang="en-US" sz="3600" dirty="0"/>
              <a:t> </a:t>
            </a:r>
            <a:r>
              <a:rPr lang="en-US" sz="3600" dirty="0" err="1"/>
              <a:t>đê</a:t>
            </a:r>
            <a:r>
              <a:rPr lang="en-US" sz="3600" dirty="0"/>
              <a:t>̀ </a:t>
            </a:r>
            <a:r>
              <a:rPr lang="en-US" sz="3600" dirty="0" err="1"/>
              <a:t>phát</a:t>
            </a:r>
            <a:r>
              <a:rPr lang="en-US" sz="3600" dirty="0"/>
              <a:t> </a:t>
            </a:r>
            <a:r>
              <a:rPr lang="en-US" sz="3600" dirty="0" err="1"/>
              <a:t>sinh</a:t>
            </a:r>
            <a:r>
              <a:rPr lang="en-US" sz="3600" dirty="0"/>
              <a:t>. </a:t>
            </a:r>
            <a:endParaRPr lang="en-US" sz="3600" dirty="0" smtClean="0"/>
          </a:p>
          <a:p>
            <a:pPr algn="just">
              <a:spcBef>
                <a:spcPct val="20000"/>
              </a:spcBef>
              <a:defRPr/>
            </a:pPr>
            <a:r>
              <a:rPr lang="en-US" sz="3600" dirty="0" smtClean="0"/>
              <a:t>- Qua </a:t>
            </a:r>
            <a:r>
              <a:rPr lang="en-US" sz="3600" dirty="0" err="1" smtClean="0"/>
              <a:t>việc</a:t>
            </a:r>
            <a:r>
              <a:rPr lang="en-US" sz="3600" dirty="0" smtClean="0"/>
              <a:t> </a:t>
            </a:r>
            <a:r>
              <a:rPr lang="en-US" sz="3600" dirty="0" err="1" smtClean="0"/>
              <a:t>đào</a:t>
            </a:r>
            <a:r>
              <a:rPr lang="en-US" sz="3600" dirty="0" smtClean="0"/>
              <a:t> </a:t>
            </a:r>
            <a:r>
              <a:rPr lang="en-US" sz="3600" dirty="0" err="1" smtClean="0"/>
              <a:t>tạo</a:t>
            </a:r>
            <a:r>
              <a:rPr lang="en-US" sz="3600" dirty="0" smtClean="0"/>
              <a:t> </a:t>
            </a:r>
            <a:r>
              <a:rPr lang="en-US" sz="3600" dirty="0" err="1" smtClean="0"/>
              <a:t>gắn</a:t>
            </a:r>
            <a:r>
              <a:rPr lang="en-US" sz="3600" dirty="0" smtClean="0"/>
              <a:t> </a:t>
            </a:r>
            <a:r>
              <a:rPr lang="en-US" sz="3600" dirty="0" err="1"/>
              <a:t>kết</a:t>
            </a:r>
            <a:r>
              <a:rPr lang="en-US" sz="3600" dirty="0"/>
              <a:t> </a:t>
            </a:r>
            <a:r>
              <a:rPr lang="en-US" sz="3600" dirty="0" err="1" smtClean="0"/>
              <a:t>với</a:t>
            </a:r>
            <a:r>
              <a:rPr lang="en-US" sz="3600" dirty="0" smtClean="0"/>
              <a:t> </a:t>
            </a:r>
            <a:r>
              <a:rPr lang="en-US" sz="3600" dirty="0"/>
              <a:t>DN </a:t>
            </a:r>
            <a:r>
              <a:rPr lang="en-US" sz="3600" dirty="0" err="1"/>
              <a:t>giúp</a:t>
            </a:r>
            <a:r>
              <a:rPr lang="en-US" sz="3600" dirty="0"/>
              <a:t> </a:t>
            </a:r>
            <a:r>
              <a:rPr lang="en-US" sz="3600" dirty="0" smtClean="0"/>
              <a:t>HS-SV </a:t>
            </a:r>
            <a:r>
              <a:rPr lang="en-US" sz="3600" dirty="0" err="1" smtClean="0"/>
              <a:t>hiểu</a:t>
            </a:r>
            <a:r>
              <a:rPr lang="en-US" sz="3600" dirty="0" smtClean="0"/>
              <a:t> </a:t>
            </a:r>
            <a:r>
              <a:rPr lang="en-US" sz="3600" dirty="0" err="1"/>
              <a:t>rõ</a:t>
            </a:r>
            <a:r>
              <a:rPr lang="en-US" sz="3600" dirty="0"/>
              <a:t> </a:t>
            </a:r>
            <a:r>
              <a:rPr lang="en-US" sz="3600" dirty="0" err="1"/>
              <a:t>hơn</a:t>
            </a:r>
            <a:r>
              <a:rPr lang="en-US" sz="3600" dirty="0"/>
              <a:t> </a:t>
            </a:r>
            <a:r>
              <a:rPr lang="en-US" sz="3600" dirty="0" err="1"/>
              <a:t>những</a:t>
            </a:r>
            <a:r>
              <a:rPr lang="en-US" sz="3600" dirty="0"/>
              <a:t> </a:t>
            </a:r>
            <a:r>
              <a:rPr lang="en-US" sz="3600" dirty="0" err="1" smtClean="0"/>
              <a:t>bài</a:t>
            </a:r>
            <a:r>
              <a:rPr lang="en-US" sz="3600" dirty="0" smtClean="0"/>
              <a:t> </a:t>
            </a:r>
            <a:r>
              <a:rPr lang="en-US" sz="3600" dirty="0" err="1"/>
              <a:t>lý</a:t>
            </a:r>
            <a:r>
              <a:rPr lang="en-US" sz="3600" dirty="0"/>
              <a:t> </a:t>
            </a:r>
            <a:r>
              <a:rPr lang="en-US" sz="3600" dirty="0" err="1" smtClean="0"/>
              <a:t>thuyết</a:t>
            </a:r>
            <a:r>
              <a:rPr lang="en-US" sz="3600" dirty="0" smtClean="0"/>
              <a:t>, </a:t>
            </a:r>
            <a:r>
              <a:rPr lang="en-US" sz="3600" dirty="0" err="1" smtClean="0"/>
              <a:t>những</a:t>
            </a:r>
            <a:r>
              <a:rPr lang="en-US" sz="3600" dirty="0" smtClean="0"/>
              <a:t> </a:t>
            </a:r>
            <a:r>
              <a:rPr lang="en-US" sz="3600" dirty="0" err="1" smtClean="0"/>
              <a:t>kiến</a:t>
            </a:r>
            <a:r>
              <a:rPr lang="en-US" sz="3600" dirty="0" smtClean="0"/>
              <a:t> </a:t>
            </a:r>
            <a:r>
              <a:rPr lang="en-US" sz="3600" dirty="0" err="1" smtClean="0"/>
              <a:t>thức</a:t>
            </a:r>
            <a:r>
              <a:rPr lang="en-US" sz="3600" dirty="0" smtClean="0"/>
              <a:t> </a:t>
            </a:r>
            <a:r>
              <a:rPr lang="en-US" sz="3600" dirty="0" err="1" smtClean="0"/>
              <a:t>được</a:t>
            </a:r>
            <a:r>
              <a:rPr lang="en-US" sz="3600" dirty="0" smtClean="0"/>
              <a:t> </a:t>
            </a:r>
            <a:r>
              <a:rPr lang="en-US" sz="3600" dirty="0" err="1" smtClean="0"/>
              <a:t>trang</a:t>
            </a:r>
            <a:r>
              <a:rPr lang="en-US" sz="3600" dirty="0" smtClean="0"/>
              <a:t> </a:t>
            </a:r>
            <a:r>
              <a:rPr lang="en-US" sz="3600" dirty="0" err="1" smtClean="0"/>
              <a:t>bị</a:t>
            </a:r>
            <a:r>
              <a:rPr lang="en-US" sz="3600" dirty="0" smtClean="0"/>
              <a:t> ở </a:t>
            </a:r>
            <a:r>
              <a:rPr lang="en-US" sz="3600" dirty="0" err="1" smtClean="0"/>
              <a:t>trường</a:t>
            </a:r>
            <a:r>
              <a:rPr lang="en-US" sz="3600" dirty="0" smtClean="0"/>
              <a:t>.</a:t>
            </a:r>
            <a:endParaRPr lang="en-US" sz="3600" dirty="0">
              <a:latin typeface="+mj-lt"/>
              <a:cs typeface="Times New Roman" pitchFamily="18" charset="0"/>
            </a:endParaRPr>
          </a:p>
        </p:txBody>
      </p:sp>
      <p:pic>
        <p:nvPicPr>
          <p:cNvPr id="4" name="Picture 6" descr="xag0019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200"/>
            <a:ext cx="6096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88537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338667" y="731044"/>
            <a:ext cx="8382000" cy="56323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609600" indent="-609600" algn="just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3600" dirty="0" err="1" smtClean="0"/>
              <a:t>Với</a:t>
            </a:r>
            <a:r>
              <a:rPr lang="en-US" sz="3600" dirty="0" smtClean="0"/>
              <a:t> </a:t>
            </a:r>
            <a:r>
              <a:rPr lang="en-US" sz="3600" dirty="0" err="1"/>
              <a:t>kinh</a:t>
            </a:r>
            <a:r>
              <a:rPr lang="en-US" sz="3600" dirty="0"/>
              <a:t> </a:t>
            </a:r>
            <a:r>
              <a:rPr lang="en-US" sz="3600" dirty="0" err="1"/>
              <a:t>nghiệm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tập</a:t>
            </a:r>
            <a:r>
              <a:rPr lang="en-US" sz="3600" dirty="0"/>
              <a:t> </a:t>
            </a:r>
            <a:r>
              <a:rPr lang="en-US" sz="3600" dirty="0" err="1"/>
              <a:t>họ</a:t>
            </a:r>
            <a:r>
              <a:rPr lang="en-US" sz="3600" dirty="0"/>
              <a:t> </a:t>
            </a:r>
            <a:r>
              <a:rPr lang="en-US" sz="3600" dirty="0" err="1"/>
              <a:t>sẽ</a:t>
            </a:r>
            <a:r>
              <a:rPr lang="en-US" sz="3600" dirty="0"/>
              <a:t> </a:t>
            </a:r>
            <a:r>
              <a:rPr lang="en-US" sz="3600" dirty="0" err="1"/>
              <a:t>tự</a:t>
            </a:r>
            <a:r>
              <a:rPr lang="en-US" sz="3600" dirty="0"/>
              <a:t> tin, </a:t>
            </a:r>
            <a:r>
              <a:rPr lang="en-US" sz="3600" dirty="0" err="1"/>
              <a:t>sẵn</a:t>
            </a:r>
            <a:r>
              <a:rPr lang="en-US" sz="3600" dirty="0"/>
              <a:t> </a:t>
            </a:r>
            <a:r>
              <a:rPr lang="en-US" sz="3600" dirty="0" err="1"/>
              <a:t>sàng</a:t>
            </a:r>
            <a:r>
              <a:rPr lang="en-US" sz="3600" dirty="0"/>
              <a:t> </a:t>
            </a:r>
            <a:r>
              <a:rPr lang="en-US" sz="3600" dirty="0" err="1"/>
              <a:t>nhận</a:t>
            </a:r>
            <a:r>
              <a:rPr lang="en-US" sz="3600" dirty="0"/>
              <a:t> </a:t>
            </a:r>
            <a:r>
              <a:rPr lang="en-US" sz="3600" dirty="0" err="1"/>
              <a:t>công</a:t>
            </a:r>
            <a:r>
              <a:rPr lang="en-US" sz="3600" dirty="0"/>
              <a:t> </a:t>
            </a:r>
            <a:r>
              <a:rPr lang="en-US" sz="3600" dirty="0" err="1" smtClean="0"/>
              <a:t>việc</a:t>
            </a:r>
            <a:r>
              <a:rPr lang="en-US" sz="3600" dirty="0" smtClean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giao</a:t>
            </a:r>
            <a:r>
              <a:rPr lang="en-US" sz="3600" dirty="0"/>
              <a:t> </a:t>
            </a:r>
            <a:r>
              <a:rPr lang="en-US" sz="3600" dirty="0" err="1"/>
              <a:t>sau</a:t>
            </a:r>
            <a:r>
              <a:rPr lang="en-US" sz="3600" dirty="0"/>
              <a:t> </a:t>
            </a:r>
            <a:r>
              <a:rPr lang="en-US" sz="3600" dirty="0" err="1"/>
              <a:t>khi</a:t>
            </a:r>
            <a:r>
              <a:rPr lang="en-US" sz="3600" dirty="0"/>
              <a:t> </a:t>
            </a:r>
            <a:r>
              <a:rPr lang="en-US" sz="3600" dirty="0" err="1"/>
              <a:t>ra</a:t>
            </a:r>
            <a:r>
              <a:rPr lang="en-US" sz="3600" dirty="0"/>
              <a:t> </a:t>
            </a:r>
            <a:r>
              <a:rPr lang="en-US" sz="3600" dirty="0" err="1" smtClean="0"/>
              <a:t>trường</a:t>
            </a:r>
            <a:r>
              <a:rPr lang="en-US" sz="3600" dirty="0" smtClean="0"/>
              <a:t>.</a:t>
            </a:r>
          </a:p>
          <a:p>
            <a:pPr marL="609600" indent="-609600" algn="just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3600" dirty="0" err="1" smtClean="0"/>
              <a:t>Đợt</a:t>
            </a:r>
            <a:r>
              <a:rPr lang="en-US" sz="3600" dirty="0" smtClean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tập</a:t>
            </a:r>
            <a:r>
              <a:rPr lang="en-US" sz="3600" dirty="0"/>
              <a:t> </a:t>
            </a:r>
            <a:r>
              <a:rPr lang="en-US" sz="3600" dirty="0" err="1"/>
              <a:t>cũng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cuộc</a:t>
            </a:r>
            <a:r>
              <a:rPr lang="en-US" sz="3600" dirty="0"/>
              <a:t> </a:t>
            </a:r>
            <a:r>
              <a:rPr lang="en-US" sz="3600" dirty="0" err="1"/>
              <a:t>khảo</a:t>
            </a:r>
            <a:r>
              <a:rPr lang="en-US" sz="3600" dirty="0"/>
              <a:t> </a:t>
            </a:r>
            <a:r>
              <a:rPr lang="en-US" sz="3600" dirty="0" err="1"/>
              <a:t>sát</a:t>
            </a:r>
            <a:r>
              <a:rPr lang="en-US" sz="3600" dirty="0"/>
              <a:t>, </a:t>
            </a:r>
            <a:r>
              <a:rPr lang="en-US" sz="3600" dirty="0" err="1"/>
              <a:t>thử</a:t>
            </a:r>
            <a:r>
              <a:rPr lang="en-US" sz="3600" dirty="0"/>
              <a:t> </a:t>
            </a:r>
            <a:r>
              <a:rPr lang="en-US" sz="3600" dirty="0" err="1"/>
              <a:t>thách</a:t>
            </a:r>
            <a:r>
              <a:rPr lang="en-US" sz="3600" dirty="0"/>
              <a:t> </a:t>
            </a:r>
            <a:r>
              <a:rPr lang="en-US" sz="3600" dirty="0" err="1"/>
              <a:t>họ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quá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r>
              <a:rPr lang="en-US" sz="3600" dirty="0"/>
              <a:t> </a:t>
            </a:r>
            <a:r>
              <a:rPr lang="en-US" sz="3600" dirty="0" err="1"/>
              <a:t>lập</a:t>
            </a:r>
            <a:r>
              <a:rPr lang="en-US" sz="3600" dirty="0"/>
              <a:t> </a:t>
            </a:r>
            <a:r>
              <a:rPr lang="en-US" sz="3600" dirty="0" err="1" smtClean="0"/>
              <a:t>nghiệp</a:t>
            </a:r>
            <a:r>
              <a:rPr lang="en-US" sz="3600" dirty="0" smtClean="0"/>
              <a:t> </a:t>
            </a:r>
            <a:r>
              <a:rPr lang="en-US" sz="3600" dirty="0" smtClean="0">
                <a:sym typeface="Wingdings" pitchFamily="2" charset="2"/>
              </a:rPr>
              <a:t> </a:t>
            </a:r>
            <a:r>
              <a:rPr lang="en-US" sz="3600" dirty="0" err="1" smtClean="0"/>
              <a:t>Giúp</a:t>
            </a:r>
            <a:r>
              <a:rPr lang="en-US" sz="3600" dirty="0" smtClean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smtClean="0"/>
              <a:t>HS-SV </a:t>
            </a:r>
            <a:r>
              <a:rPr lang="en-US" sz="3600" dirty="0" err="1"/>
              <a:t>tiếp</a:t>
            </a:r>
            <a:r>
              <a:rPr lang="en-US" sz="3600" dirty="0"/>
              <a:t> </a:t>
            </a:r>
            <a:r>
              <a:rPr lang="en-US" sz="3600" dirty="0" err="1"/>
              <a:t>cận</a:t>
            </a:r>
            <a:r>
              <a:rPr lang="en-US" sz="3600" dirty="0"/>
              <a:t> </a:t>
            </a:r>
            <a:r>
              <a:rPr lang="en-US" sz="3600" dirty="0" err="1"/>
              <a:t>sớm</a:t>
            </a:r>
            <a:r>
              <a:rPr lang="en-US" sz="3600" dirty="0"/>
              <a:t> </a:t>
            </a:r>
            <a:r>
              <a:rPr lang="en-US" sz="3600" dirty="0" err="1"/>
              <a:t>với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tổ</a:t>
            </a:r>
            <a:r>
              <a:rPr lang="en-US" sz="3600" dirty="0"/>
              <a:t> </a:t>
            </a:r>
            <a:r>
              <a:rPr lang="en-US" sz="3600" dirty="0" err="1"/>
              <a:t>chức</a:t>
            </a:r>
            <a:r>
              <a:rPr lang="en-US" sz="3600" dirty="0"/>
              <a:t> </a:t>
            </a:r>
            <a:r>
              <a:rPr lang="en-US" sz="3600" dirty="0" err="1"/>
              <a:t>tuyển</a:t>
            </a:r>
            <a:r>
              <a:rPr lang="en-US" sz="3600" dirty="0"/>
              <a:t> </a:t>
            </a:r>
            <a:r>
              <a:rPr lang="en-US" sz="3600" dirty="0" err="1"/>
              <a:t>dụng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cơ</a:t>
            </a:r>
            <a:r>
              <a:rPr lang="en-US" sz="3600" dirty="0"/>
              <a:t> </a:t>
            </a:r>
            <a:r>
              <a:rPr lang="en-US" sz="3600" dirty="0" err="1"/>
              <a:t>hội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việc</a:t>
            </a:r>
            <a:r>
              <a:rPr lang="en-US" sz="3600" dirty="0"/>
              <a:t> </a:t>
            </a:r>
            <a:r>
              <a:rPr lang="en-US" sz="3600" dirty="0" err="1"/>
              <a:t>làm</a:t>
            </a:r>
            <a:r>
              <a:rPr lang="en-US" sz="3600" dirty="0"/>
              <a:t> </a:t>
            </a:r>
            <a:r>
              <a:rPr lang="en-US" sz="3600" dirty="0" err="1"/>
              <a:t>sau</a:t>
            </a:r>
            <a:r>
              <a:rPr lang="en-US" sz="3600" dirty="0"/>
              <a:t> </a:t>
            </a:r>
            <a:r>
              <a:rPr lang="en-US" sz="3600" dirty="0" err="1"/>
              <a:t>khi</a:t>
            </a:r>
            <a:r>
              <a:rPr lang="en-US" sz="3600" dirty="0"/>
              <a:t> </a:t>
            </a:r>
            <a:r>
              <a:rPr lang="en-US" sz="3600" dirty="0" err="1"/>
              <a:t>tốt</a:t>
            </a:r>
            <a:r>
              <a:rPr lang="en-US" sz="3600" dirty="0"/>
              <a:t> </a:t>
            </a:r>
            <a:r>
              <a:rPr lang="en-US" sz="3600" dirty="0" err="1"/>
              <a:t>nghiệp</a:t>
            </a:r>
            <a:r>
              <a:rPr lang="en-US" sz="3600" dirty="0" smtClean="0"/>
              <a:t>.</a:t>
            </a:r>
            <a:endParaRPr lang="en-US" sz="3600" dirty="0">
              <a:latin typeface="+mj-lt"/>
              <a:cs typeface="Times New Roman" pitchFamily="18" charset="0"/>
            </a:endParaRPr>
          </a:p>
        </p:txBody>
      </p:sp>
      <p:pic>
        <p:nvPicPr>
          <p:cNvPr id="4" name="Picture 6" descr="xag0019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200"/>
            <a:ext cx="6096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93473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457200" y="379148"/>
            <a:ext cx="8382000" cy="59436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algn="just">
              <a:spcBef>
                <a:spcPct val="20000"/>
              </a:spcBef>
              <a:defRPr/>
            </a:pPr>
            <a:r>
              <a:rPr lang="en-US" sz="3600" b="1" dirty="0" smtClean="0"/>
              <a:t>2.2 </a:t>
            </a:r>
            <a:r>
              <a:rPr lang="en-US" sz="3600" b="1" dirty="0" err="1" smtClean="0"/>
              <a:t>Đối</a:t>
            </a:r>
            <a:r>
              <a:rPr lang="en-US" sz="3600" b="1" dirty="0" smtClean="0"/>
              <a:t> </a:t>
            </a:r>
            <a:r>
              <a:rPr lang="en-US" sz="3600" b="1" dirty="0" err="1"/>
              <a:t>với</a:t>
            </a:r>
            <a:r>
              <a:rPr lang="en-US" sz="3600" b="1" dirty="0"/>
              <a:t> </a:t>
            </a:r>
            <a:r>
              <a:rPr lang="en-US" sz="3600" b="1" dirty="0" err="1" smtClean="0"/>
              <a:t>nhà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trường</a:t>
            </a:r>
            <a:r>
              <a:rPr lang="en-US" sz="3600" b="1" dirty="0" smtClean="0"/>
              <a:t> (NT):</a:t>
            </a:r>
          </a:p>
          <a:p>
            <a:pPr algn="just">
              <a:spcBef>
                <a:spcPct val="20000"/>
              </a:spcBef>
              <a:defRPr/>
            </a:pPr>
            <a:r>
              <a:rPr lang="en-US" sz="3600" dirty="0" smtClean="0"/>
              <a:t> - </a:t>
            </a:r>
            <a:r>
              <a:rPr lang="en-US" sz="3600" dirty="0" err="1" smtClean="0"/>
              <a:t>Có</a:t>
            </a:r>
            <a:r>
              <a:rPr lang="en-US" sz="3600" dirty="0" smtClean="0"/>
              <a:t> </a:t>
            </a:r>
            <a:r>
              <a:rPr lang="en-US" sz="3600" dirty="0" err="1"/>
              <a:t>đ</a:t>
            </a:r>
            <a:r>
              <a:rPr lang="en-US" sz="3600" dirty="0" err="1" smtClean="0"/>
              <a:t>iều</a:t>
            </a:r>
            <a:r>
              <a:rPr lang="en-US" sz="3600" dirty="0" smtClean="0"/>
              <a:t> </a:t>
            </a:r>
            <a:r>
              <a:rPr lang="en-US" sz="3600" dirty="0" err="1" smtClean="0"/>
              <a:t>kiện</a:t>
            </a:r>
            <a:r>
              <a:rPr lang="en-US" sz="3600" dirty="0" smtClean="0"/>
              <a:t> </a:t>
            </a:r>
            <a:r>
              <a:rPr lang="en-US" sz="3600" dirty="0" err="1" smtClean="0"/>
              <a:t>trao</a:t>
            </a:r>
            <a:r>
              <a:rPr lang="en-US" sz="3600" dirty="0" smtClean="0"/>
              <a:t> </a:t>
            </a:r>
            <a:r>
              <a:rPr lang="en-US" sz="3600" dirty="0" err="1" smtClean="0"/>
              <a:t>đổi</a:t>
            </a:r>
            <a:r>
              <a:rPr lang="en-US" sz="3600" dirty="0" smtClean="0"/>
              <a:t>, </a:t>
            </a:r>
            <a:r>
              <a:rPr lang="en-US" sz="3600" dirty="0" err="1" smtClean="0"/>
              <a:t>tiếp</a:t>
            </a:r>
            <a:r>
              <a:rPr lang="en-US" sz="3600" dirty="0" smtClean="0"/>
              <a:t> </a:t>
            </a:r>
            <a:r>
              <a:rPr lang="en-US" sz="3600" dirty="0" err="1" smtClean="0"/>
              <a:t>cận</a:t>
            </a:r>
            <a:r>
              <a:rPr lang="en-US" sz="3600" dirty="0" smtClean="0"/>
              <a:t> </a:t>
            </a:r>
            <a:r>
              <a:rPr lang="en-US" sz="3600" dirty="0" err="1" smtClean="0"/>
              <a:t>các</a:t>
            </a:r>
            <a:r>
              <a:rPr lang="en-US" sz="3600" dirty="0" smtClean="0"/>
              <a:t> </a:t>
            </a:r>
            <a:r>
              <a:rPr lang="en-US" sz="3600" dirty="0" err="1"/>
              <a:t>thông</a:t>
            </a:r>
            <a:r>
              <a:rPr lang="en-US" sz="3600" dirty="0"/>
              <a:t> tin </a:t>
            </a:r>
            <a:r>
              <a:rPr lang="en-US" sz="3600" dirty="0" err="1"/>
              <a:t>về</a:t>
            </a:r>
            <a:r>
              <a:rPr lang="en-US" sz="3600" dirty="0"/>
              <a:t> </a:t>
            </a:r>
            <a:r>
              <a:rPr lang="en-US" sz="3600" dirty="0" err="1"/>
              <a:t>khoa</a:t>
            </a:r>
            <a:r>
              <a:rPr lang="en-US" sz="3600" dirty="0"/>
              <a:t> </a:t>
            </a:r>
            <a:r>
              <a:rPr lang="en-US" sz="3600" dirty="0" err="1"/>
              <a:t>học</a:t>
            </a:r>
            <a:r>
              <a:rPr lang="en-US" sz="3600" dirty="0"/>
              <a:t>, </a:t>
            </a:r>
            <a:r>
              <a:rPr lang="en-US" sz="3600" dirty="0" err="1"/>
              <a:t>công</a:t>
            </a:r>
            <a:r>
              <a:rPr lang="en-US" sz="3600" dirty="0"/>
              <a:t> </a:t>
            </a:r>
            <a:r>
              <a:rPr lang="en-US" sz="3600" dirty="0" err="1"/>
              <a:t>nghệ</a:t>
            </a:r>
            <a:r>
              <a:rPr lang="en-US" sz="3600" dirty="0"/>
              <a:t> </a:t>
            </a:r>
            <a:r>
              <a:rPr lang="en-US" sz="3600" dirty="0" err="1"/>
              <a:t>tiên</a:t>
            </a:r>
            <a:r>
              <a:rPr lang="en-US" sz="3600" dirty="0"/>
              <a:t> </a:t>
            </a:r>
            <a:r>
              <a:rPr lang="en-US" sz="3600" dirty="0" err="1"/>
              <a:t>tiến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nhu</a:t>
            </a:r>
            <a:r>
              <a:rPr lang="en-US" sz="3600" dirty="0"/>
              <a:t> </a:t>
            </a:r>
            <a:r>
              <a:rPr lang="en-US" sz="3600" dirty="0" err="1"/>
              <a:t>cầu</a:t>
            </a:r>
            <a:r>
              <a:rPr lang="en-US" sz="3600" dirty="0"/>
              <a:t> </a:t>
            </a:r>
            <a:r>
              <a:rPr lang="en-US" sz="3600" dirty="0" err="1"/>
              <a:t>về</a:t>
            </a:r>
            <a:r>
              <a:rPr lang="en-US" sz="3600" dirty="0"/>
              <a:t> </a:t>
            </a:r>
            <a:r>
              <a:rPr lang="en-US" sz="3600" dirty="0" err="1"/>
              <a:t>nguồn</a:t>
            </a:r>
            <a:r>
              <a:rPr lang="en-US" sz="3600" dirty="0"/>
              <a:t> </a:t>
            </a:r>
            <a:r>
              <a:rPr lang="en-US" sz="3600" dirty="0" err="1"/>
              <a:t>nhân</a:t>
            </a:r>
            <a:r>
              <a:rPr lang="en-US" sz="3600" dirty="0"/>
              <a:t> </a:t>
            </a:r>
            <a:r>
              <a:rPr lang="en-US" sz="3600" dirty="0" err="1"/>
              <a:t>lực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thời</a:t>
            </a:r>
            <a:r>
              <a:rPr lang="en-US" sz="3600" dirty="0"/>
              <a:t> </a:t>
            </a:r>
            <a:r>
              <a:rPr lang="en-US" sz="3600" dirty="0" err="1"/>
              <a:t>điểm</a:t>
            </a:r>
            <a:r>
              <a:rPr lang="en-US" sz="3600" dirty="0"/>
              <a:t> </a:t>
            </a:r>
            <a:r>
              <a:rPr lang="en-US" sz="3600" dirty="0" err="1"/>
              <a:t>hiện</a:t>
            </a:r>
            <a:r>
              <a:rPr lang="en-US" sz="3600" dirty="0"/>
              <a:t> </a:t>
            </a:r>
            <a:r>
              <a:rPr lang="en-US" sz="3600" dirty="0" err="1"/>
              <a:t>tại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tương</a:t>
            </a:r>
            <a:r>
              <a:rPr lang="en-US" sz="3600" dirty="0"/>
              <a:t> </a:t>
            </a:r>
            <a:r>
              <a:rPr lang="en-US" sz="3600" dirty="0" err="1" smtClean="0"/>
              <a:t>lai</a:t>
            </a:r>
            <a:r>
              <a:rPr lang="en-US" sz="3600" dirty="0" smtClean="0"/>
              <a:t>.</a:t>
            </a:r>
          </a:p>
          <a:p>
            <a:pPr algn="just">
              <a:spcBef>
                <a:spcPct val="20000"/>
              </a:spcBef>
              <a:defRPr/>
            </a:pPr>
            <a:r>
              <a:rPr lang="en-US" sz="3600" dirty="0" smtClean="0"/>
              <a:t>- NT </a:t>
            </a:r>
            <a:r>
              <a:rPr lang="en-US" sz="3600" dirty="0" err="1"/>
              <a:t>nâng</a:t>
            </a:r>
            <a:r>
              <a:rPr lang="en-US" sz="3600" dirty="0"/>
              <a:t> </a:t>
            </a:r>
            <a:r>
              <a:rPr lang="en-US" sz="3600" dirty="0" err="1"/>
              <a:t>cao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lượng</a:t>
            </a:r>
            <a:r>
              <a:rPr lang="en-US" sz="3600" dirty="0"/>
              <a:t> </a:t>
            </a:r>
            <a:r>
              <a:rPr lang="en-US" sz="3600" dirty="0" err="1"/>
              <a:t>đào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cũng</a:t>
            </a:r>
            <a:r>
              <a:rPr lang="en-US" sz="3600" dirty="0"/>
              <a:t> </a:t>
            </a:r>
            <a:r>
              <a:rPr lang="en-US" sz="3600" dirty="0" err="1"/>
              <a:t>như</a:t>
            </a:r>
            <a:r>
              <a:rPr lang="en-US" sz="3600" dirty="0"/>
              <a:t> </a:t>
            </a:r>
            <a:r>
              <a:rPr lang="en-US" sz="3600" dirty="0" err="1"/>
              <a:t>tìm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đầu</a:t>
            </a:r>
            <a:r>
              <a:rPr lang="en-US" sz="3600" dirty="0"/>
              <a:t> </a:t>
            </a:r>
            <a:r>
              <a:rPr lang="en-US" sz="3600" dirty="0" err="1"/>
              <a:t>ra</a:t>
            </a:r>
            <a:r>
              <a:rPr lang="en-US" sz="3600" dirty="0"/>
              <a:t> </a:t>
            </a:r>
            <a:r>
              <a:rPr lang="en-US" sz="3600" dirty="0" err="1"/>
              <a:t>phong</a:t>
            </a:r>
            <a:r>
              <a:rPr lang="en-US" sz="3600" dirty="0"/>
              <a:t> </a:t>
            </a:r>
            <a:r>
              <a:rPr lang="en-US" sz="3600" dirty="0" err="1"/>
              <a:t>phú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người</a:t>
            </a:r>
            <a:r>
              <a:rPr lang="en-US" sz="3600" dirty="0"/>
              <a:t> </a:t>
            </a:r>
            <a:r>
              <a:rPr lang="en-US" sz="3600" dirty="0" err="1" smtClean="0"/>
              <a:t>học</a:t>
            </a:r>
            <a:r>
              <a:rPr lang="en-US" sz="3600" dirty="0"/>
              <a:t>, </a:t>
            </a:r>
            <a:r>
              <a:rPr lang="en-US" sz="3600" dirty="0" err="1"/>
              <a:t>từ</a:t>
            </a:r>
            <a:r>
              <a:rPr lang="en-US" sz="3600" dirty="0"/>
              <a:t> </a:t>
            </a:r>
            <a:r>
              <a:rPr lang="en-US" sz="3600" dirty="0" err="1"/>
              <a:t>đó</a:t>
            </a:r>
            <a:r>
              <a:rPr lang="en-US" sz="3600" dirty="0"/>
              <a:t> </a:t>
            </a:r>
            <a:r>
              <a:rPr lang="en-US" sz="3600" dirty="0" err="1"/>
              <a:t>nâng</a:t>
            </a:r>
            <a:r>
              <a:rPr lang="en-US" sz="3600" dirty="0"/>
              <a:t> </a:t>
            </a:r>
            <a:r>
              <a:rPr lang="en-US" sz="3600" dirty="0" err="1"/>
              <a:t>cao</a:t>
            </a:r>
            <a:r>
              <a:rPr lang="en-US" sz="3600" dirty="0"/>
              <a:t> </a:t>
            </a:r>
            <a:r>
              <a:rPr lang="en-US" sz="3600" dirty="0" err="1"/>
              <a:t>uy</a:t>
            </a:r>
            <a:r>
              <a:rPr lang="en-US" sz="3600" dirty="0"/>
              <a:t> </a:t>
            </a:r>
            <a:r>
              <a:rPr lang="en-US" sz="3600" dirty="0" err="1"/>
              <a:t>tín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NT </a:t>
            </a:r>
            <a:r>
              <a:rPr lang="en-US" sz="3600" dirty="0" err="1"/>
              <a:t>trước</a:t>
            </a:r>
            <a:r>
              <a:rPr lang="en-US" sz="3600" dirty="0"/>
              <a:t> </a:t>
            </a:r>
            <a:r>
              <a:rPr lang="en-US" sz="3600" dirty="0" err="1"/>
              <a:t>những</a:t>
            </a:r>
            <a:r>
              <a:rPr lang="en-US" sz="3600" dirty="0"/>
              <a:t> </a:t>
            </a:r>
            <a:r>
              <a:rPr lang="en-US" sz="3600" dirty="0" err="1"/>
              <a:t>yêu</a:t>
            </a:r>
            <a:r>
              <a:rPr lang="en-US" sz="3600" dirty="0"/>
              <a:t> </a:t>
            </a:r>
            <a:r>
              <a:rPr lang="en-US" sz="3600" dirty="0" err="1"/>
              <a:t>cầu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 smtClean="0"/>
              <a:t>thị</a:t>
            </a:r>
            <a:r>
              <a:rPr lang="en-US" sz="3600" dirty="0" smtClean="0"/>
              <a:t> </a:t>
            </a:r>
            <a:r>
              <a:rPr lang="en-US" sz="3600" dirty="0" err="1"/>
              <a:t>trường</a:t>
            </a:r>
            <a:r>
              <a:rPr lang="en-US" sz="3600" dirty="0"/>
              <a:t> </a:t>
            </a:r>
            <a:r>
              <a:rPr lang="en-US" sz="3600" dirty="0" err="1"/>
              <a:t>lao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đa</a:t>
            </a:r>
            <a:r>
              <a:rPr lang="en-US" sz="3600" dirty="0"/>
              <a:t> </a:t>
            </a:r>
            <a:r>
              <a:rPr lang="en-US" sz="3600" dirty="0" err="1"/>
              <a:t>dạng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luôn</a:t>
            </a:r>
            <a:r>
              <a:rPr lang="en-US" sz="3600" dirty="0"/>
              <a:t> </a:t>
            </a:r>
            <a:r>
              <a:rPr lang="en-US" sz="3600" dirty="0" err="1"/>
              <a:t>biến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 smtClean="0"/>
              <a:t>. </a:t>
            </a:r>
          </a:p>
        </p:txBody>
      </p:sp>
      <p:pic>
        <p:nvPicPr>
          <p:cNvPr id="4" name="Picture 6" descr="xag0019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200"/>
            <a:ext cx="6096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52235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338667" y="731044"/>
            <a:ext cx="8382000" cy="56323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609600" indent="-609600" algn="just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3600" dirty="0"/>
              <a:t>NT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tiếng</a:t>
            </a:r>
            <a:r>
              <a:rPr lang="en-US" sz="3600" dirty="0"/>
              <a:t> </a:t>
            </a:r>
            <a:r>
              <a:rPr lang="en-US" sz="3600" dirty="0" err="1"/>
              <a:t>vang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giáo</a:t>
            </a:r>
            <a:r>
              <a:rPr lang="en-US" sz="3600" dirty="0"/>
              <a:t> </a:t>
            </a:r>
            <a:r>
              <a:rPr lang="en-US" sz="3600" dirty="0" err="1"/>
              <a:t>dục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đào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, </a:t>
            </a:r>
            <a:r>
              <a:rPr lang="en-US" sz="3600" dirty="0" err="1"/>
              <a:t>gây</a:t>
            </a:r>
            <a:r>
              <a:rPr lang="en-US" sz="3600" dirty="0"/>
              <a:t> </a:t>
            </a:r>
            <a:r>
              <a:rPr lang="en-US" sz="3600" dirty="0" err="1"/>
              <a:t>uy</a:t>
            </a:r>
            <a:r>
              <a:rPr lang="en-US" sz="3600" dirty="0"/>
              <a:t> </a:t>
            </a:r>
            <a:r>
              <a:rPr lang="en-US" sz="3600" dirty="0" err="1"/>
              <a:t>tín</a:t>
            </a:r>
            <a:r>
              <a:rPr lang="en-US" sz="3600" dirty="0"/>
              <a:t> </a:t>
            </a:r>
            <a:r>
              <a:rPr lang="en-US" sz="3600" dirty="0" err="1"/>
              <a:t>cũng</a:t>
            </a:r>
            <a:r>
              <a:rPr lang="en-US" sz="3600" dirty="0"/>
              <a:t> </a:t>
            </a:r>
            <a:r>
              <a:rPr lang="en-US" sz="3600" dirty="0" err="1"/>
              <a:t>như</a:t>
            </a:r>
            <a:r>
              <a:rPr lang="en-US" sz="3600" dirty="0"/>
              <a:t> </a:t>
            </a:r>
            <a:r>
              <a:rPr lang="en-US" sz="3600" dirty="0" err="1"/>
              <a:t>duy</a:t>
            </a:r>
            <a:r>
              <a:rPr lang="en-US" sz="3600" dirty="0"/>
              <a:t> </a:t>
            </a:r>
            <a:r>
              <a:rPr lang="en-US" sz="3600" dirty="0" err="1"/>
              <a:t>trì</a:t>
            </a:r>
            <a:r>
              <a:rPr lang="en-US" sz="3600" dirty="0"/>
              <a:t> </a:t>
            </a:r>
            <a:r>
              <a:rPr lang="en-US" sz="3600" dirty="0" err="1"/>
              <a:t>mối</a:t>
            </a:r>
            <a:r>
              <a:rPr lang="en-US" sz="3600" dirty="0"/>
              <a:t> </a:t>
            </a:r>
            <a:r>
              <a:rPr lang="en-US" sz="3600" dirty="0" err="1"/>
              <a:t>liên</a:t>
            </a:r>
            <a:r>
              <a:rPr lang="en-US" sz="3600" dirty="0"/>
              <a:t> </a:t>
            </a:r>
            <a:r>
              <a:rPr lang="en-US" sz="3600" dirty="0" err="1"/>
              <a:t>kết</a:t>
            </a:r>
            <a:r>
              <a:rPr lang="en-US" sz="3600" dirty="0"/>
              <a:t> </a:t>
            </a:r>
            <a:r>
              <a:rPr lang="en-US" sz="3600" dirty="0" err="1"/>
              <a:t>bền</a:t>
            </a:r>
            <a:r>
              <a:rPr lang="en-US" sz="3600" dirty="0"/>
              <a:t> </a:t>
            </a:r>
            <a:r>
              <a:rPr lang="en-US" sz="3600" dirty="0" err="1"/>
              <a:t>vững</a:t>
            </a:r>
            <a:r>
              <a:rPr lang="en-US" sz="3600" dirty="0"/>
              <a:t> </a:t>
            </a:r>
            <a:r>
              <a:rPr lang="en-US" sz="3600" dirty="0" err="1"/>
              <a:t>giữa</a:t>
            </a:r>
            <a:r>
              <a:rPr lang="en-US" sz="3600" dirty="0"/>
              <a:t> NT </a:t>
            </a:r>
            <a:r>
              <a:rPr lang="en-US" sz="3600" dirty="0" err="1"/>
              <a:t>va</a:t>
            </a:r>
            <a:r>
              <a:rPr lang="en-US" sz="3600" dirty="0"/>
              <a:t>̀ DN</a:t>
            </a:r>
            <a:r>
              <a:rPr lang="en-US" sz="3600" dirty="0" smtClean="0"/>
              <a:t>.</a:t>
            </a:r>
          </a:p>
          <a:p>
            <a:pPr marL="609600" indent="-609600" algn="just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3600" dirty="0" err="1" smtClean="0"/>
              <a:t>Có</a:t>
            </a:r>
            <a:r>
              <a:rPr lang="en-US" sz="3600" dirty="0" smtClean="0"/>
              <a:t> </a:t>
            </a:r>
            <a:r>
              <a:rPr lang="en-US" sz="3600" dirty="0" err="1" smtClean="0"/>
              <a:t>thể</a:t>
            </a:r>
            <a:r>
              <a:rPr lang="en-US" sz="3600" dirty="0" smtClean="0"/>
              <a:t> </a:t>
            </a:r>
            <a:r>
              <a:rPr lang="en-US" sz="3600" dirty="0" err="1" smtClean="0"/>
              <a:t>phần</a:t>
            </a:r>
            <a:r>
              <a:rPr lang="en-US" sz="3600" dirty="0" smtClean="0"/>
              <a:t> </a:t>
            </a:r>
            <a:r>
              <a:rPr lang="en-US" sz="3600" dirty="0" err="1" smtClean="0"/>
              <a:t>nào</a:t>
            </a:r>
            <a:r>
              <a:rPr lang="en-US" sz="3600" dirty="0" smtClean="0"/>
              <a:t> </a:t>
            </a:r>
            <a:r>
              <a:rPr lang="en-US" sz="3600" dirty="0" err="1" smtClean="0"/>
              <a:t>tranh</a:t>
            </a:r>
            <a:r>
              <a:rPr lang="en-US" sz="3600" dirty="0" smtClean="0"/>
              <a:t> </a:t>
            </a:r>
            <a:r>
              <a:rPr lang="en-US" sz="3600" dirty="0" err="1" smtClean="0"/>
              <a:t>thủ</a:t>
            </a:r>
            <a:r>
              <a:rPr lang="en-US" sz="3600" dirty="0" smtClean="0"/>
              <a:t> </a:t>
            </a:r>
            <a:r>
              <a:rPr lang="en-US" sz="3600" dirty="0" err="1" smtClean="0"/>
              <a:t>được</a:t>
            </a:r>
            <a:r>
              <a:rPr lang="en-US" sz="3600" dirty="0" smtClean="0"/>
              <a:t> </a:t>
            </a:r>
            <a:r>
              <a:rPr lang="en-US" sz="3600" dirty="0" err="1" smtClean="0"/>
              <a:t>nguồn</a:t>
            </a:r>
            <a:r>
              <a:rPr lang="en-US" sz="3600" dirty="0" smtClean="0"/>
              <a:t> </a:t>
            </a:r>
            <a:r>
              <a:rPr lang="en-US" sz="3600" dirty="0" err="1"/>
              <a:t>tài</a:t>
            </a:r>
            <a:r>
              <a:rPr lang="en-US" sz="3600" dirty="0"/>
              <a:t> </a:t>
            </a:r>
            <a:r>
              <a:rPr lang="en-US" sz="3600" dirty="0" err="1"/>
              <a:t>chính</a:t>
            </a:r>
            <a:r>
              <a:rPr lang="en-US" sz="3600" dirty="0"/>
              <a:t> </a:t>
            </a:r>
            <a:r>
              <a:rPr lang="en-US" sz="3600" dirty="0" err="1"/>
              <a:t>cũng</a:t>
            </a:r>
            <a:r>
              <a:rPr lang="en-US" sz="3600" dirty="0"/>
              <a:t> </a:t>
            </a:r>
            <a:r>
              <a:rPr lang="en-US" sz="3600" dirty="0" err="1"/>
              <a:t>như</a:t>
            </a:r>
            <a:r>
              <a:rPr lang="en-US" sz="3600" dirty="0"/>
              <a:t> </a:t>
            </a:r>
            <a:r>
              <a:rPr lang="en-US" sz="3600" dirty="0" err="1"/>
              <a:t>cơ</a:t>
            </a:r>
            <a:r>
              <a:rPr lang="en-US" sz="3600" dirty="0"/>
              <a:t> </a:t>
            </a:r>
            <a:r>
              <a:rPr lang="en-US" sz="3600" dirty="0" err="1"/>
              <a:t>sở</a:t>
            </a:r>
            <a:r>
              <a:rPr lang="en-US" sz="3600" dirty="0"/>
              <a:t> </a:t>
            </a:r>
            <a:r>
              <a:rPr lang="en-US" sz="3600" dirty="0" err="1"/>
              <a:t>vật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 smtClean="0"/>
              <a:t>dưới</a:t>
            </a:r>
            <a:r>
              <a:rPr lang="en-US" sz="3600" dirty="0" smtClean="0"/>
              <a:t> </a:t>
            </a:r>
            <a:r>
              <a:rPr lang="en-US" sz="3600" dirty="0" err="1" smtClean="0"/>
              <a:t>dạng</a:t>
            </a:r>
            <a:r>
              <a:rPr lang="en-US" sz="3600" dirty="0" smtClean="0"/>
              <a:t> </a:t>
            </a:r>
            <a:r>
              <a:rPr lang="en-US" sz="3600" dirty="0" err="1" smtClean="0"/>
              <a:t>nguồn</a:t>
            </a:r>
            <a:r>
              <a:rPr lang="en-US" sz="3600" dirty="0" smtClean="0"/>
              <a:t> </a:t>
            </a:r>
            <a:r>
              <a:rPr lang="en-US" sz="3600" dirty="0" err="1" smtClean="0"/>
              <a:t>tài</a:t>
            </a:r>
            <a:r>
              <a:rPr lang="en-US" sz="3600" dirty="0" smtClean="0"/>
              <a:t> </a:t>
            </a:r>
            <a:r>
              <a:rPr lang="en-US" sz="3600" dirty="0" err="1" smtClean="0"/>
              <a:t>trợ</a:t>
            </a:r>
            <a:r>
              <a:rPr lang="en-US" sz="3600" dirty="0" smtClean="0"/>
              <a:t> </a:t>
            </a:r>
            <a:r>
              <a:rPr lang="en-US" sz="3600" dirty="0" err="1" smtClean="0"/>
              <a:t>từ</a:t>
            </a:r>
            <a:r>
              <a:rPr lang="en-US" sz="3600" dirty="0" smtClean="0"/>
              <a:t> </a:t>
            </a:r>
            <a:r>
              <a:rPr lang="en-US" sz="3600" dirty="0" err="1" smtClean="0"/>
              <a:t>các</a:t>
            </a:r>
            <a:r>
              <a:rPr lang="en-US" sz="3600" dirty="0" smtClean="0"/>
              <a:t> </a:t>
            </a:r>
            <a:r>
              <a:rPr lang="en-US" sz="3600" dirty="0" err="1" smtClean="0"/>
              <a:t>doanh</a:t>
            </a:r>
            <a:r>
              <a:rPr lang="en-US" sz="3600" dirty="0" smtClean="0"/>
              <a:t> </a:t>
            </a:r>
            <a:r>
              <a:rPr lang="en-US" sz="3600" dirty="0" err="1" smtClean="0"/>
              <a:t>nghiệp</a:t>
            </a:r>
            <a:r>
              <a:rPr lang="en-US" sz="3600" dirty="0" smtClean="0"/>
              <a:t>.</a:t>
            </a:r>
            <a:endParaRPr lang="en-US" sz="3600" dirty="0">
              <a:latin typeface="+mj-lt"/>
              <a:cs typeface="Times New Roman" pitchFamily="18" charset="0"/>
            </a:endParaRPr>
          </a:p>
        </p:txBody>
      </p:sp>
      <p:pic>
        <p:nvPicPr>
          <p:cNvPr id="4" name="Picture 6" descr="xag0019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200"/>
            <a:ext cx="6096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20855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457200" y="379148"/>
            <a:ext cx="8382000" cy="59436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algn="just">
              <a:spcBef>
                <a:spcPct val="20000"/>
              </a:spcBef>
              <a:defRPr/>
            </a:pPr>
            <a:r>
              <a:rPr lang="en-US" sz="3600" b="1" dirty="0" smtClean="0"/>
              <a:t>2.3 </a:t>
            </a:r>
            <a:r>
              <a:rPr lang="en-US" sz="3600" b="1" dirty="0" err="1" smtClean="0"/>
              <a:t>Đối</a:t>
            </a:r>
            <a:r>
              <a:rPr lang="en-US" sz="3600" b="1" dirty="0" smtClean="0"/>
              <a:t> </a:t>
            </a:r>
            <a:r>
              <a:rPr lang="en-US" sz="3600" b="1" dirty="0" err="1"/>
              <a:t>với</a:t>
            </a:r>
            <a:r>
              <a:rPr lang="en-US" sz="3600" b="1" dirty="0"/>
              <a:t> </a:t>
            </a:r>
            <a:r>
              <a:rPr lang="en-US" sz="3600" b="1" dirty="0" err="1" smtClean="0"/>
              <a:t>doanh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nghiệp</a:t>
            </a:r>
            <a:r>
              <a:rPr lang="en-US" sz="3600" b="1" dirty="0" smtClean="0"/>
              <a:t> (DN):</a:t>
            </a:r>
          </a:p>
          <a:p>
            <a:pPr algn="just">
              <a:spcBef>
                <a:spcPct val="20000"/>
              </a:spcBef>
              <a:defRPr/>
            </a:pPr>
            <a:r>
              <a:rPr lang="en-US" sz="3600" dirty="0" smtClean="0"/>
              <a:t> - </a:t>
            </a:r>
            <a:r>
              <a:rPr lang="en-US" sz="3600" dirty="0"/>
              <a:t>DN </a:t>
            </a:r>
            <a:r>
              <a:rPr lang="en-US" sz="3600" dirty="0" err="1"/>
              <a:t>luôn</a:t>
            </a:r>
            <a:r>
              <a:rPr lang="en-US" sz="3600" dirty="0"/>
              <a:t> </a:t>
            </a:r>
            <a:r>
              <a:rPr lang="en-US" sz="3600" dirty="0" err="1"/>
              <a:t>yên</a:t>
            </a:r>
            <a:r>
              <a:rPr lang="en-US" sz="3600" dirty="0"/>
              <a:t> </a:t>
            </a:r>
            <a:r>
              <a:rPr lang="en-US" sz="3600" dirty="0" err="1"/>
              <a:t>tâm</a:t>
            </a:r>
            <a:r>
              <a:rPr lang="en-US" sz="3600" dirty="0"/>
              <a:t> có </a:t>
            </a:r>
            <a:r>
              <a:rPr lang="en-US" sz="3600" dirty="0" err="1"/>
              <a:t>một</a:t>
            </a:r>
            <a:r>
              <a:rPr lang="en-US" sz="3600" dirty="0"/>
              <a:t> </a:t>
            </a:r>
            <a:r>
              <a:rPr lang="en-US" sz="3600" dirty="0" err="1"/>
              <a:t>đội</a:t>
            </a:r>
            <a:r>
              <a:rPr lang="en-US" sz="3600" dirty="0"/>
              <a:t> </a:t>
            </a:r>
            <a:r>
              <a:rPr lang="en-US" sz="3600" dirty="0" err="1"/>
              <a:t>ngu</a:t>
            </a:r>
            <a:r>
              <a:rPr lang="en-US" sz="3600" dirty="0"/>
              <a:t>̃ </a:t>
            </a:r>
            <a:r>
              <a:rPr lang="en-US" sz="3600" dirty="0" err="1"/>
              <a:t>nhân</a:t>
            </a:r>
            <a:r>
              <a:rPr lang="en-US" sz="3600" dirty="0"/>
              <a:t> </a:t>
            </a:r>
            <a:r>
              <a:rPr lang="en-US" sz="3600" dirty="0" err="1"/>
              <a:t>lực</a:t>
            </a:r>
            <a:r>
              <a:rPr lang="en-US" sz="3600" dirty="0"/>
              <a:t> </a:t>
            </a:r>
            <a:r>
              <a:rPr lang="en-US" sz="3600" dirty="0" err="1"/>
              <a:t>vững</a:t>
            </a:r>
            <a:r>
              <a:rPr lang="en-US" sz="3600" dirty="0"/>
              <a:t> </a:t>
            </a:r>
            <a:r>
              <a:rPr lang="en-US" sz="3600" dirty="0" err="1"/>
              <a:t>chắc</a:t>
            </a:r>
            <a:r>
              <a:rPr lang="en-US" sz="3600" dirty="0"/>
              <a:t> </a:t>
            </a:r>
            <a:r>
              <a:rPr lang="en-US" sz="3600" dirty="0" err="1"/>
              <a:t>hô</a:t>
            </a:r>
            <a:r>
              <a:rPr lang="en-US" sz="3600" dirty="0"/>
              <a:t>̃ </a:t>
            </a:r>
            <a:r>
              <a:rPr lang="en-US" sz="3600" dirty="0" err="1"/>
              <a:t>trơ</a:t>
            </a:r>
            <a:r>
              <a:rPr lang="en-US" sz="3600" dirty="0"/>
              <a:t>̣ </a:t>
            </a:r>
            <a:r>
              <a:rPr lang="en-US" sz="3600" dirty="0" err="1"/>
              <a:t>khi</a:t>
            </a:r>
            <a:r>
              <a:rPr lang="en-US" sz="3600" dirty="0"/>
              <a:t> </a:t>
            </a:r>
            <a:r>
              <a:rPr lang="en-US" sz="3600" dirty="0" err="1"/>
              <a:t>mình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nhu</a:t>
            </a:r>
            <a:r>
              <a:rPr lang="en-US" sz="3600" dirty="0"/>
              <a:t> </a:t>
            </a:r>
            <a:r>
              <a:rPr lang="en-US" sz="3600" dirty="0" err="1"/>
              <a:t>cầu</a:t>
            </a:r>
            <a:r>
              <a:rPr lang="en-US" sz="3600" dirty="0"/>
              <a:t>.</a:t>
            </a:r>
            <a:endParaRPr lang="en-US" sz="3600" dirty="0" smtClean="0"/>
          </a:p>
          <a:p>
            <a:pPr algn="just">
              <a:spcBef>
                <a:spcPct val="20000"/>
              </a:spcBef>
              <a:defRPr/>
            </a:pPr>
            <a:r>
              <a:rPr lang="en-US" sz="3600" dirty="0" smtClean="0"/>
              <a:t>- </a:t>
            </a:r>
            <a:r>
              <a:rPr lang="en-US" sz="3600" dirty="0" err="1" smtClean="0"/>
              <a:t>Ít</a:t>
            </a:r>
            <a:r>
              <a:rPr lang="en-US" sz="3600" dirty="0" smtClean="0"/>
              <a:t> </a:t>
            </a:r>
            <a:r>
              <a:rPr lang="en-US" sz="3600" dirty="0" err="1"/>
              <a:t>tốn</a:t>
            </a:r>
            <a:r>
              <a:rPr lang="en-US" sz="3600" dirty="0"/>
              <a:t> chi </a:t>
            </a:r>
            <a:r>
              <a:rPr lang="en-US" sz="3600" dirty="0" err="1"/>
              <a:t>phí</a:t>
            </a:r>
            <a:r>
              <a:rPr lang="en-US" sz="3600" dirty="0"/>
              <a:t> </a:t>
            </a:r>
            <a:r>
              <a:rPr lang="en-US" sz="3600" dirty="0" err="1"/>
              <a:t>tuyển</a:t>
            </a:r>
            <a:r>
              <a:rPr lang="en-US" sz="3600" dirty="0"/>
              <a:t> </a:t>
            </a:r>
            <a:r>
              <a:rPr lang="en-US" sz="3600" dirty="0" err="1"/>
              <a:t>dụng</a:t>
            </a:r>
            <a:r>
              <a:rPr lang="en-US" sz="3600" dirty="0"/>
              <a:t>, </a:t>
            </a:r>
            <a:r>
              <a:rPr lang="en-US" sz="3600" dirty="0" err="1"/>
              <a:t>thử</a:t>
            </a:r>
            <a:r>
              <a:rPr lang="en-US" sz="3600" dirty="0"/>
              <a:t> </a:t>
            </a:r>
            <a:r>
              <a:rPr lang="en-US" sz="3600" dirty="0" err="1" smtClean="0"/>
              <a:t>việc</a:t>
            </a:r>
            <a:r>
              <a:rPr lang="en-US" sz="3600" dirty="0" smtClean="0"/>
              <a:t> </a:t>
            </a:r>
            <a:r>
              <a:rPr lang="en-US" sz="3600" dirty="0" err="1" smtClean="0"/>
              <a:t>và</a:t>
            </a:r>
            <a:r>
              <a:rPr lang="en-US" sz="3600" dirty="0" smtClean="0"/>
              <a:t> DN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thêm</a:t>
            </a:r>
            <a:r>
              <a:rPr lang="en-US" sz="3600" dirty="0"/>
              <a:t> </a:t>
            </a:r>
            <a:r>
              <a:rPr lang="en-US" sz="3600" dirty="0" err="1" smtClean="0"/>
              <a:t>quyền</a:t>
            </a:r>
            <a:r>
              <a:rPr lang="en-US" sz="3600" dirty="0" smtClean="0"/>
              <a:t>, </a:t>
            </a:r>
            <a:r>
              <a:rPr lang="en-US" sz="3600" dirty="0" err="1" smtClean="0"/>
              <a:t>cơ</a:t>
            </a:r>
            <a:r>
              <a:rPr lang="en-US" sz="3600" dirty="0" smtClean="0"/>
              <a:t> </a:t>
            </a:r>
            <a:r>
              <a:rPr lang="en-US" sz="3600" dirty="0" err="1"/>
              <a:t>hội</a:t>
            </a:r>
            <a:r>
              <a:rPr lang="en-US" sz="3600" dirty="0"/>
              <a:t> </a:t>
            </a:r>
            <a:r>
              <a:rPr lang="en-US" sz="3600" dirty="0" err="1"/>
              <a:t>lựa</a:t>
            </a:r>
            <a:r>
              <a:rPr lang="en-US" sz="3600" dirty="0"/>
              <a:t> </a:t>
            </a:r>
            <a:r>
              <a:rPr lang="en-US" sz="3600" dirty="0" err="1"/>
              <a:t>chọn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sử</a:t>
            </a:r>
            <a:r>
              <a:rPr lang="en-US" sz="3600" dirty="0"/>
              <a:t> </a:t>
            </a:r>
            <a:r>
              <a:rPr lang="en-US" sz="3600" dirty="0" err="1"/>
              <a:t>dụng</a:t>
            </a:r>
            <a:r>
              <a:rPr lang="en-US" sz="3600" dirty="0"/>
              <a:t> </a:t>
            </a:r>
            <a:r>
              <a:rPr lang="en-US" sz="3600" dirty="0" err="1"/>
              <a:t>nguồn</a:t>
            </a:r>
            <a:r>
              <a:rPr lang="en-US" sz="3600" dirty="0"/>
              <a:t> </a:t>
            </a:r>
            <a:r>
              <a:rPr lang="en-US" sz="3600" dirty="0" err="1"/>
              <a:t>lao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lượng</a:t>
            </a:r>
            <a:r>
              <a:rPr lang="en-US" sz="3600" dirty="0"/>
              <a:t>,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r>
              <a:rPr lang="en-US" sz="3600" dirty="0"/>
              <a:t> </a:t>
            </a:r>
            <a:r>
              <a:rPr lang="en-US" sz="3600" dirty="0" err="1"/>
              <a:t>độ</a:t>
            </a:r>
            <a:r>
              <a:rPr lang="en-US" sz="3600" dirty="0"/>
              <a:t>, </a:t>
            </a:r>
            <a:r>
              <a:rPr lang="en-US" sz="3600" dirty="0" err="1"/>
              <a:t>từ</a:t>
            </a:r>
            <a:r>
              <a:rPr lang="en-US" sz="3600" dirty="0"/>
              <a:t> </a:t>
            </a:r>
            <a:r>
              <a:rPr lang="en-US" sz="3600" dirty="0" err="1"/>
              <a:t>đó</a:t>
            </a:r>
            <a:r>
              <a:rPr lang="en-US" sz="3600" dirty="0"/>
              <a:t> </a:t>
            </a:r>
            <a:r>
              <a:rPr lang="en-US" sz="3600" dirty="0" err="1"/>
              <a:t>giải</a:t>
            </a:r>
            <a:r>
              <a:rPr lang="en-US" sz="3600" dirty="0"/>
              <a:t> </a:t>
            </a:r>
            <a:r>
              <a:rPr lang="en-US" sz="3600" dirty="0" err="1"/>
              <a:t>quyết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bài</a:t>
            </a:r>
            <a:r>
              <a:rPr lang="en-US" sz="3600" dirty="0"/>
              <a:t> </a:t>
            </a:r>
            <a:r>
              <a:rPr lang="en-US" sz="3600" dirty="0" err="1"/>
              <a:t>toán</a:t>
            </a:r>
            <a:r>
              <a:rPr lang="en-US" sz="3600" dirty="0"/>
              <a:t> nan </a:t>
            </a:r>
            <a:r>
              <a:rPr lang="en-US" sz="3600" dirty="0" err="1"/>
              <a:t>giải</a:t>
            </a:r>
            <a:r>
              <a:rPr lang="en-US" sz="3600" dirty="0"/>
              <a:t> </a:t>
            </a:r>
            <a:r>
              <a:rPr lang="en-US" sz="3600" dirty="0" err="1"/>
              <a:t>về</a:t>
            </a:r>
            <a:r>
              <a:rPr lang="en-US" sz="3600" dirty="0"/>
              <a:t> </a:t>
            </a:r>
            <a:r>
              <a:rPr lang="en-US" sz="3600" dirty="0" err="1"/>
              <a:t>nhân</a:t>
            </a:r>
            <a:r>
              <a:rPr lang="en-US" sz="3600" dirty="0"/>
              <a:t> </a:t>
            </a:r>
            <a:r>
              <a:rPr lang="en-US" sz="3600" dirty="0" err="1"/>
              <a:t>lực</a:t>
            </a:r>
            <a:r>
              <a:rPr lang="en-US" sz="3600" dirty="0"/>
              <a:t>.</a:t>
            </a:r>
            <a:r>
              <a:rPr lang="en-US" sz="3600" dirty="0" smtClean="0"/>
              <a:t>. </a:t>
            </a:r>
          </a:p>
        </p:txBody>
      </p:sp>
      <p:pic>
        <p:nvPicPr>
          <p:cNvPr id="4" name="Picture 6" descr="xag0019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200"/>
            <a:ext cx="6096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35814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338667" y="731044"/>
            <a:ext cx="8382000" cy="56323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algn="just">
              <a:spcBef>
                <a:spcPct val="20000"/>
              </a:spcBef>
              <a:defRPr/>
            </a:pPr>
            <a:r>
              <a:rPr lang="en-US" sz="3600" dirty="0" smtClean="0"/>
              <a:t>- </a:t>
            </a:r>
            <a:r>
              <a:rPr lang="en-US" sz="3600" dirty="0" err="1" smtClean="0"/>
              <a:t>Được</a:t>
            </a:r>
            <a:r>
              <a:rPr lang="en-US" sz="3600" dirty="0" smtClean="0"/>
              <a:t> </a:t>
            </a:r>
            <a:r>
              <a:rPr lang="en-US" sz="3600" dirty="0" err="1"/>
              <a:t>phép</a:t>
            </a:r>
            <a:r>
              <a:rPr lang="en-US" sz="3600" dirty="0"/>
              <a:t> </a:t>
            </a:r>
            <a:r>
              <a:rPr lang="en-US" sz="3600" dirty="0" err="1"/>
              <a:t>đánh</a:t>
            </a:r>
            <a:r>
              <a:rPr lang="en-US" sz="3600" dirty="0"/>
              <a:t> </a:t>
            </a:r>
            <a:r>
              <a:rPr lang="en-US" sz="3600" dirty="0" err="1"/>
              <a:t>giá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lượng</a:t>
            </a:r>
            <a:r>
              <a:rPr lang="en-US" sz="3600" dirty="0"/>
              <a:t> </a:t>
            </a:r>
            <a:r>
              <a:rPr lang="en-US" sz="3600" dirty="0" err="1"/>
              <a:t>đào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(</a:t>
            </a:r>
            <a:r>
              <a:rPr lang="en-US" sz="3600" dirty="0" err="1"/>
              <a:t>phát</a:t>
            </a:r>
            <a:r>
              <a:rPr lang="en-US" sz="3600" dirty="0"/>
              <a:t> </a:t>
            </a:r>
            <a:r>
              <a:rPr lang="en-US" sz="3600" dirty="0" err="1"/>
              <a:t>huy</a:t>
            </a:r>
            <a:r>
              <a:rPr lang="en-US" sz="3600" dirty="0"/>
              <a:t> </a:t>
            </a:r>
            <a:r>
              <a:rPr lang="en-US" sz="3600" dirty="0" err="1"/>
              <a:t>mặt</a:t>
            </a:r>
            <a:r>
              <a:rPr lang="en-US" sz="3600" dirty="0"/>
              <a:t> </a:t>
            </a:r>
            <a:r>
              <a:rPr lang="en-US" sz="3600" dirty="0" err="1"/>
              <a:t>mạnh</a:t>
            </a:r>
            <a:r>
              <a:rPr lang="en-US" sz="3600" dirty="0"/>
              <a:t> </a:t>
            </a:r>
            <a:r>
              <a:rPr lang="en-US" sz="3600" dirty="0" err="1"/>
              <a:t>khắc</a:t>
            </a:r>
            <a:r>
              <a:rPr lang="en-US" sz="3600" dirty="0"/>
              <a:t> </a:t>
            </a:r>
            <a:r>
              <a:rPr lang="en-US" sz="3600" dirty="0" err="1"/>
              <a:t>phục</a:t>
            </a:r>
            <a:r>
              <a:rPr lang="en-US" sz="3600" dirty="0"/>
              <a:t> </a:t>
            </a:r>
            <a:r>
              <a:rPr lang="en-US" sz="3600" dirty="0" err="1"/>
              <a:t>những</a:t>
            </a:r>
            <a:r>
              <a:rPr lang="en-US" sz="3600" dirty="0"/>
              <a:t> </a:t>
            </a:r>
            <a:r>
              <a:rPr lang="en-US" sz="3600" dirty="0" err="1"/>
              <a:t>mặt</a:t>
            </a:r>
            <a:r>
              <a:rPr lang="en-US" sz="3600" dirty="0"/>
              <a:t> </a:t>
            </a:r>
            <a:r>
              <a:rPr lang="en-US" sz="3600" dirty="0" err="1"/>
              <a:t>yếu</a:t>
            </a:r>
            <a:r>
              <a:rPr lang="en-US" sz="3600" dirty="0"/>
              <a:t> </a:t>
            </a:r>
            <a:r>
              <a:rPr lang="en-US" sz="3600" dirty="0" err="1"/>
              <a:t>kém</a:t>
            </a:r>
            <a:r>
              <a:rPr lang="en-US" sz="3600" dirty="0"/>
              <a:t>)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đóng</a:t>
            </a:r>
            <a:r>
              <a:rPr lang="en-US" sz="3600" dirty="0"/>
              <a:t> </a:t>
            </a:r>
            <a:r>
              <a:rPr lang="en-US" sz="3600" dirty="0" err="1"/>
              <a:t>góp</a:t>
            </a:r>
            <a:r>
              <a:rPr lang="en-US" sz="3600" dirty="0"/>
              <a:t> ý </a:t>
            </a:r>
            <a:r>
              <a:rPr lang="en-US" sz="3600" dirty="0" err="1"/>
              <a:t>kiến</a:t>
            </a:r>
            <a:r>
              <a:rPr lang="en-US" sz="3600" dirty="0"/>
              <a:t> </a:t>
            </a:r>
            <a:r>
              <a:rPr lang="en-US" sz="3600" dirty="0" err="1"/>
              <a:t>vào</a:t>
            </a:r>
            <a:r>
              <a:rPr lang="en-US" sz="3600" dirty="0"/>
              <a:t> </a:t>
            </a:r>
            <a:r>
              <a:rPr lang="en-US" sz="3600" dirty="0" err="1"/>
              <a:t>việc</a:t>
            </a:r>
            <a:r>
              <a:rPr lang="en-US" sz="3600" dirty="0"/>
              <a:t> </a:t>
            </a:r>
            <a:r>
              <a:rPr lang="en-US" sz="3600" dirty="0" err="1"/>
              <a:t>xây</a:t>
            </a:r>
            <a:r>
              <a:rPr lang="en-US" sz="3600" dirty="0"/>
              <a:t> </a:t>
            </a:r>
            <a:r>
              <a:rPr lang="en-US" sz="3600" dirty="0" err="1"/>
              <a:t>dựng</a:t>
            </a:r>
            <a:r>
              <a:rPr lang="en-US" sz="3600" dirty="0"/>
              <a:t> </a:t>
            </a:r>
            <a:r>
              <a:rPr lang="en-US" sz="3600" dirty="0" err="1"/>
              <a:t>chương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r>
              <a:rPr lang="en-US" sz="3600" dirty="0"/>
              <a:t> </a:t>
            </a:r>
            <a:r>
              <a:rPr lang="en-US" sz="3600" dirty="0" err="1"/>
              <a:t>đào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smtClean="0"/>
              <a:t>NT.</a:t>
            </a:r>
          </a:p>
          <a:p>
            <a:pPr algn="just">
              <a:spcBef>
                <a:spcPct val="20000"/>
              </a:spcBef>
              <a:defRPr/>
            </a:pPr>
            <a:r>
              <a:rPr lang="en-US" sz="3600" dirty="0" smtClean="0"/>
              <a:t>- DN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thêm</a:t>
            </a:r>
            <a:r>
              <a:rPr lang="en-US" sz="3600" dirty="0"/>
              <a:t> </a:t>
            </a:r>
            <a:r>
              <a:rPr lang="en-US" sz="3600" dirty="0" err="1"/>
              <a:t>cơ</a:t>
            </a:r>
            <a:r>
              <a:rPr lang="en-US" sz="3600" dirty="0"/>
              <a:t> </a:t>
            </a:r>
            <a:r>
              <a:rPr lang="en-US" sz="3600" dirty="0" err="1"/>
              <a:t>hội</a:t>
            </a:r>
            <a:r>
              <a:rPr lang="en-US" sz="3600" dirty="0"/>
              <a:t> </a:t>
            </a:r>
            <a:r>
              <a:rPr lang="en-US" sz="3600" dirty="0" err="1"/>
              <a:t>quảng</a:t>
            </a:r>
            <a:r>
              <a:rPr lang="en-US" sz="3600" dirty="0"/>
              <a:t> </a:t>
            </a:r>
            <a:r>
              <a:rPr lang="en-US" sz="3600" dirty="0" err="1"/>
              <a:t>bá</a:t>
            </a:r>
            <a:r>
              <a:rPr lang="en-US" sz="3600" dirty="0"/>
              <a:t> </a:t>
            </a:r>
            <a:r>
              <a:rPr lang="en-US" sz="3600" dirty="0" err="1"/>
              <a:t>thương</a:t>
            </a:r>
            <a:r>
              <a:rPr lang="en-US" sz="3600" dirty="0"/>
              <a:t> </a:t>
            </a:r>
            <a:r>
              <a:rPr lang="en-US" sz="3600" dirty="0" err="1"/>
              <a:t>hiệu</a:t>
            </a:r>
            <a:r>
              <a:rPr lang="en-US" sz="3600" dirty="0"/>
              <a:t>, </a:t>
            </a:r>
            <a:r>
              <a:rPr lang="en-US" sz="3600" dirty="0" err="1"/>
              <a:t>hình</a:t>
            </a:r>
            <a:r>
              <a:rPr lang="en-US" sz="3600" dirty="0"/>
              <a:t> </a:t>
            </a:r>
            <a:r>
              <a:rPr lang="en-US" sz="3600" dirty="0" err="1"/>
              <a:t>ảnh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smtClean="0"/>
              <a:t>DN, </a:t>
            </a:r>
            <a:r>
              <a:rPr lang="en-US" sz="3600" dirty="0" err="1" smtClean="0"/>
              <a:t>sớm</a:t>
            </a:r>
            <a:r>
              <a:rPr lang="en-US" sz="3600" dirty="0" smtClean="0"/>
              <a:t> </a:t>
            </a:r>
            <a:r>
              <a:rPr lang="en-US" sz="3600" dirty="0" err="1"/>
              <a:t>tiếp</a:t>
            </a:r>
            <a:r>
              <a:rPr lang="en-US" sz="3600" dirty="0"/>
              <a:t> </a:t>
            </a:r>
            <a:r>
              <a:rPr lang="en-US" sz="3600" dirty="0" err="1"/>
              <a:t>nhận</a:t>
            </a:r>
            <a:r>
              <a:rPr lang="en-US" sz="3600" dirty="0"/>
              <a:t> </a:t>
            </a:r>
            <a:r>
              <a:rPr lang="en-US" sz="3600" dirty="0" err="1"/>
              <a:t>những</a:t>
            </a:r>
            <a:r>
              <a:rPr lang="en-US" sz="3600" dirty="0"/>
              <a:t> </a:t>
            </a:r>
            <a:r>
              <a:rPr lang="en-US" sz="3600" dirty="0" err="1"/>
              <a:t>thông</a:t>
            </a:r>
            <a:r>
              <a:rPr lang="en-US" sz="3600" dirty="0"/>
              <a:t> tin </a:t>
            </a:r>
            <a:r>
              <a:rPr lang="en-US" sz="3600" dirty="0" err="1"/>
              <a:t>về</a:t>
            </a:r>
            <a:r>
              <a:rPr lang="en-US" sz="3600" dirty="0"/>
              <a:t> </a:t>
            </a:r>
            <a:r>
              <a:rPr lang="en-US" sz="3600" dirty="0" err="1"/>
              <a:t>khoa</a:t>
            </a:r>
            <a:r>
              <a:rPr lang="en-US" sz="3600" dirty="0"/>
              <a:t> </a:t>
            </a:r>
            <a:r>
              <a:rPr lang="en-US" sz="3600" dirty="0" err="1"/>
              <a:t>học</a:t>
            </a:r>
            <a:r>
              <a:rPr lang="en-US" sz="3600" dirty="0"/>
              <a:t>, </a:t>
            </a:r>
            <a:r>
              <a:rPr lang="en-US" sz="3600" dirty="0" err="1"/>
              <a:t>công</a:t>
            </a:r>
            <a:r>
              <a:rPr lang="en-US" sz="3600" dirty="0"/>
              <a:t> </a:t>
            </a:r>
            <a:r>
              <a:rPr lang="en-US" sz="3600" dirty="0" err="1" smtClean="0"/>
              <a:t>nghệ</a:t>
            </a:r>
            <a:r>
              <a:rPr lang="en-US" sz="3600" dirty="0" smtClean="0"/>
              <a:t> </a:t>
            </a:r>
            <a:r>
              <a:rPr lang="en-US" sz="3600" dirty="0" err="1" smtClean="0"/>
              <a:t>từ</a:t>
            </a:r>
            <a:r>
              <a:rPr lang="en-US" sz="3600" dirty="0" smtClean="0"/>
              <a:t> </a:t>
            </a:r>
            <a:r>
              <a:rPr lang="en-US" sz="3600" dirty="0" err="1" smtClean="0"/>
              <a:t>nhà</a:t>
            </a:r>
            <a:r>
              <a:rPr lang="en-US" sz="3600" dirty="0" smtClean="0"/>
              <a:t> </a:t>
            </a:r>
            <a:r>
              <a:rPr lang="en-US" sz="3600" dirty="0" err="1" smtClean="0"/>
              <a:t>trường</a:t>
            </a:r>
            <a:r>
              <a:rPr lang="en-US" sz="3600" dirty="0" smtClean="0"/>
              <a:t>.</a:t>
            </a:r>
            <a:endParaRPr lang="en-US" sz="3600" dirty="0">
              <a:latin typeface="+mj-lt"/>
              <a:cs typeface="Times New Roman" pitchFamily="18" charset="0"/>
            </a:endParaRPr>
          </a:p>
        </p:txBody>
      </p:sp>
      <p:pic>
        <p:nvPicPr>
          <p:cNvPr id="4" name="Picture 6" descr="xag0019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200"/>
            <a:ext cx="6096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77760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 bwMode="gray">
          <a:xfrm>
            <a:off x="838200" y="152400"/>
            <a:ext cx="80010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just" eaLnBrk="1" hangingPunct="1">
              <a:lnSpc>
                <a:spcPct val="80000"/>
              </a:lnSpc>
              <a:buNone/>
            </a:pPr>
            <a:r>
              <a:rPr lang="en-US" sz="4400" b="1" dirty="0">
                <a:ln w="1905"/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4400" b="1" dirty="0" smtClean="0">
                <a:ln w="1905"/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400" b="1" dirty="0" err="1" smtClean="0">
                <a:ln w="1905"/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4400" b="1" dirty="0" smtClean="0">
                <a:ln w="1905"/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n w="1905"/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4400" b="1" dirty="0" smtClean="0">
                <a:ln w="1905"/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n w="1905"/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400" b="1" dirty="0" smtClean="0">
                <a:ln w="1905"/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n w="1905"/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4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457200" y="844688"/>
            <a:ext cx="8382000" cy="56323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algn="just">
              <a:spcBef>
                <a:spcPct val="20000"/>
              </a:spcBef>
              <a:defRPr/>
            </a:pPr>
            <a:r>
              <a:rPr lang="en-US" sz="3600" b="1" dirty="0"/>
              <a:t>3</a:t>
            </a:r>
            <a:r>
              <a:rPr lang="en-US" sz="3600" b="1" dirty="0" smtClean="0"/>
              <a:t>.1 </a:t>
            </a:r>
            <a:r>
              <a:rPr lang="en-US" sz="3600" b="1" dirty="0" err="1" smtClean="0"/>
              <a:t>Đối</a:t>
            </a:r>
            <a:r>
              <a:rPr lang="en-US" sz="3600" b="1" dirty="0" smtClean="0"/>
              <a:t> </a:t>
            </a:r>
            <a:r>
              <a:rPr lang="en-US" sz="3600" b="1" dirty="0" err="1"/>
              <a:t>với</a:t>
            </a:r>
            <a:r>
              <a:rPr lang="en-US" sz="3600" b="1" dirty="0"/>
              <a:t> </a:t>
            </a:r>
            <a:r>
              <a:rPr lang="en-US" sz="3600" b="1" dirty="0" err="1" smtClean="0"/>
              <a:t>nhà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trường</a:t>
            </a:r>
            <a:r>
              <a:rPr lang="en-US" sz="3600" b="1" dirty="0" smtClean="0"/>
              <a:t>:</a:t>
            </a:r>
          </a:p>
          <a:p>
            <a:pPr algn="just">
              <a:spcBef>
                <a:spcPct val="20000"/>
              </a:spcBef>
              <a:defRPr/>
            </a:pPr>
            <a:r>
              <a:rPr lang="en-US" sz="3600" dirty="0" smtClean="0"/>
              <a:t> - </a:t>
            </a:r>
            <a:r>
              <a:rPr lang="en-US" sz="3600" dirty="0"/>
              <a:t>NT </a:t>
            </a:r>
            <a:r>
              <a:rPr lang="en-US" sz="3600" dirty="0" err="1"/>
              <a:t>cần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hiện</a:t>
            </a:r>
            <a:r>
              <a:rPr lang="en-US" sz="3600" dirty="0"/>
              <a:t> </a:t>
            </a:r>
            <a:r>
              <a:rPr lang="en-US" sz="3600" dirty="0" err="1"/>
              <a:t>tốt</a:t>
            </a:r>
            <a:r>
              <a:rPr lang="en-US" sz="3600" dirty="0"/>
              <a:t> </a:t>
            </a:r>
            <a:r>
              <a:rPr lang="en-US" sz="3600" dirty="0" err="1"/>
              <a:t>phương</a:t>
            </a:r>
            <a:r>
              <a:rPr lang="en-US" sz="3600" dirty="0"/>
              <a:t> </a:t>
            </a:r>
            <a:r>
              <a:rPr lang="en-US" sz="3600" dirty="0" err="1"/>
              <a:t>châm</a:t>
            </a:r>
            <a:r>
              <a:rPr lang="en-US" sz="3600" dirty="0"/>
              <a:t> </a:t>
            </a:r>
            <a:r>
              <a:rPr lang="en-US" sz="3600" dirty="0" err="1"/>
              <a:t>đào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những</a:t>
            </a:r>
            <a:r>
              <a:rPr lang="en-US" sz="3600" dirty="0"/>
              <a:t> </a:t>
            </a:r>
            <a:r>
              <a:rPr lang="en-US" sz="3600" dirty="0" err="1"/>
              <a:t>gì</a:t>
            </a:r>
            <a:r>
              <a:rPr lang="en-US" sz="3600" dirty="0"/>
              <a:t> </a:t>
            </a:r>
            <a:r>
              <a:rPr lang="en-US" sz="3600" dirty="0" err="1"/>
              <a:t>xã</a:t>
            </a:r>
            <a:r>
              <a:rPr lang="en-US" sz="3600" dirty="0"/>
              <a:t> </a:t>
            </a:r>
            <a:r>
              <a:rPr lang="en-US" sz="3600" dirty="0" err="1"/>
              <a:t>hội</a:t>
            </a:r>
            <a:r>
              <a:rPr lang="en-US" sz="3600" dirty="0"/>
              <a:t> </a:t>
            </a:r>
            <a:r>
              <a:rPr lang="en-US" sz="3600" dirty="0" err="1"/>
              <a:t>cần</a:t>
            </a:r>
            <a:r>
              <a:rPr lang="en-US" sz="3600" dirty="0"/>
              <a:t> </a:t>
            </a:r>
            <a:r>
              <a:rPr lang="en-US" sz="3600" dirty="0" err="1"/>
              <a:t>chứ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 smtClean="0"/>
              <a:t>chỉ</a:t>
            </a:r>
            <a:r>
              <a:rPr lang="en-US" sz="3600" dirty="0" smtClean="0"/>
              <a:t> </a:t>
            </a:r>
            <a:r>
              <a:rPr lang="en-US" sz="3600" dirty="0" err="1" smtClean="0"/>
              <a:t>đào</a:t>
            </a:r>
            <a:r>
              <a:rPr lang="en-US" sz="3600" dirty="0" smtClean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những</a:t>
            </a:r>
            <a:r>
              <a:rPr lang="en-US" sz="3600" dirty="0"/>
              <a:t> </a:t>
            </a:r>
            <a:r>
              <a:rPr lang="en-US" sz="3600" dirty="0" err="1"/>
              <a:t>gì</a:t>
            </a:r>
            <a:r>
              <a:rPr lang="en-US" sz="3600" dirty="0"/>
              <a:t> NT </a:t>
            </a:r>
            <a:r>
              <a:rPr lang="en-US" sz="3600" dirty="0" err="1"/>
              <a:t>có</a:t>
            </a:r>
            <a:r>
              <a:rPr lang="en-US" sz="3600" dirty="0"/>
              <a:t>, </a:t>
            </a:r>
            <a:r>
              <a:rPr lang="en-US" sz="3600" dirty="0" err="1"/>
              <a:t>đào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lấy</a:t>
            </a:r>
            <a:r>
              <a:rPr lang="en-US" sz="3600" dirty="0"/>
              <a:t> </a:t>
            </a:r>
            <a:r>
              <a:rPr lang="en-US" sz="3600" dirty="0" err="1"/>
              <a:t>người</a:t>
            </a:r>
            <a:r>
              <a:rPr lang="en-US" sz="3600" dirty="0"/>
              <a:t> </a:t>
            </a:r>
            <a:r>
              <a:rPr lang="en-US" sz="3600" dirty="0" err="1"/>
              <a:t>học</a:t>
            </a:r>
            <a:r>
              <a:rPr lang="en-US" sz="3600" dirty="0"/>
              <a:t> </a:t>
            </a:r>
            <a:r>
              <a:rPr lang="en-US" sz="3600" dirty="0" err="1"/>
              <a:t>làm</a:t>
            </a:r>
            <a:r>
              <a:rPr lang="en-US" sz="3600" dirty="0"/>
              <a:t> </a:t>
            </a:r>
            <a:r>
              <a:rPr lang="en-US" sz="3600" dirty="0" err="1"/>
              <a:t>trung</a:t>
            </a:r>
            <a:r>
              <a:rPr lang="en-US" sz="3600" dirty="0"/>
              <a:t> </a:t>
            </a:r>
            <a:r>
              <a:rPr lang="en-US" sz="3600" dirty="0" err="1" smtClean="0"/>
              <a:t>tâm</a:t>
            </a:r>
            <a:r>
              <a:rPr lang="en-US" sz="3600" dirty="0" smtClean="0"/>
              <a:t>;</a:t>
            </a:r>
          </a:p>
          <a:p>
            <a:pPr algn="just">
              <a:spcBef>
                <a:spcPct val="20000"/>
              </a:spcBef>
              <a:defRPr/>
            </a:pPr>
            <a:r>
              <a:rPr lang="en-US" sz="3600" dirty="0" smtClean="0"/>
              <a:t>- </a:t>
            </a:r>
            <a:r>
              <a:rPr lang="en-US" sz="3600" dirty="0" err="1"/>
              <a:t>Gắn</a:t>
            </a:r>
            <a:r>
              <a:rPr lang="en-US" sz="3600" dirty="0"/>
              <a:t> </a:t>
            </a:r>
            <a:r>
              <a:rPr lang="en-US" sz="3600" dirty="0" err="1"/>
              <a:t>kết</a:t>
            </a:r>
            <a:r>
              <a:rPr lang="en-US" sz="3600" dirty="0"/>
              <a:t> </a:t>
            </a:r>
            <a:r>
              <a:rPr lang="en-US" sz="3600" dirty="0" err="1"/>
              <a:t>với</a:t>
            </a:r>
            <a:r>
              <a:rPr lang="en-US" sz="3600" dirty="0"/>
              <a:t> DN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việc</a:t>
            </a:r>
            <a:r>
              <a:rPr lang="en-US" sz="3600" dirty="0"/>
              <a:t> </a:t>
            </a:r>
            <a:r>
              <a:rPr lang="en-US" sz="3600" dirty="0" err="1"/>
              <a:t>xây</a:t>
            </a:r>
            <a:r>
              <a:rPr lang="en-US" sz="3600" dirty="0"/>
              <a:t> </a:t>
            </a:r>
            <a:r>
              <a:rPr lang="en-US" sz="3600" dirty="0" err="1"/>
              <a:t>dựng</a:t>
            </a:r>
            <a:r>
              <a:rPr lang="en-US" sz="3600" dirty="0"/>
              <a:t> </a:t>
            </a:r>
            <a:r>
              <a:rPr lang="en-US" sz="3600" dirty="0" err="1"/>
              <a:t>chương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r>
              <a:rPr lang="en-US" sz="3600" dirty="0"/>
              <a:t> </a:t>
            </a:r>
            <a:r>
              <a:rPr lang="en-US" sz="3600" dirty="0" err="1"/>
              <a:t>đào</a:t>
            </a:r>
            <a:r>
              <a:rPr lang="en-US" sz="3600" dirty="0"/>
              <a:t> </a:t>
            </a:r>
            <a:r>
              <a:rPr lang="en-US" sz="3600" dirty="0" err="1" smtClean="0"/>
              <a:t>tạo</a:t>
            </a:r>
            <a:r>
              <a:rPr lang="en-US" sz="3600" dirty="0" smtClean="0"/>
              <a:t>;</a:t>
            </a:r>
            <a:endParaRPr lang="en-US" sz="3600" dirty="0">
              <a:latin typeface="+mj-lt"/>
              <a:cs typeface="Times New Roman" pitchFamily="18" charset="0"/>
            </a:endParaRPr>
          </a:p>
        </p:txBody>
      </p:sp>
      <p:pic>
        <p:nvPicPr>
          <p:cNvPr id="4" name="Picture 6" descr="xag0019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200"/>
            <a:ext cx="6096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90273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338667" y="731044"/>
            <a:ext cx="8382000" cy="56323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algn="just">
              <a:spcBef>
                <a:spcPct val="20000"/>
              </a:spcBef>
              <a:defRPr/>
            </a:pPr>
            <a:r>
              <a:rPr lang="en-US" sz="3600" dirty="0" smtClean="0"/>
              <a:t>- </a:t>
            </a:r>
            <a:r>
              <a:rPr lang="en-US" sz="3600" dirty="0" err="1" smtClean="0"/>
              <a:t>Xây</a:t>
            </a:r>
            <a:r>
              <a:rPr lang="en-US" sz="3600" dirty="0" smtClean="0"/>
              <a:t> </a:t>
            </a:r>
            <a:r>
              <a:rPr lang="en-US" sz="3600" dirty="0" err="1"/>
              <a:t>dựng</a:t>
            </a:r>
            <a:r>
              <a:rPr lang="en-US" sz="3600" dirty="0"/>
              <a:t> </a:t>
            </a:r>
            <a:r>
              <a:rPr lang="en-US" sz="3600" dirty="0" err="1"/>
              <a:t>khung</a:t>
            </a:r>
            <a:r>
              <a:rPr lang="en-US" sz="3600" dirty="0"/>
              <a:t> </a:t>
            </a:r>
            <a:r>
              <a:rPr lang="en-US" sz="3600" dirty="0" err="1"/>
              <a:t>chương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r>
              <a:rPr lang="en-US" sz="3600" dirty="0"/>
              <a:t> </a:t>
            </a:r>
            <a:r>
              <a:rPr lang="en-US" sz="3600" dirty="0" err="1"/>
              <a:t>giảng</a:t>
            </a:r>
            <a:r>
              <a:rPr lang="en-US" sz="3600" dirty="0"/>
              <a:t> </a:t>
            </a:r>
            <a:r>
              <a:rPr lang="en-US" sz="3600" dirty="0" err="1"/>
              <a:t>dạy</a:t>
            </a:r>
            <a:r>
              <a:rPr lang="en-US" sz="3600" dirty="0"/>
              <a:t>, </a:t>
            </a:r>
            <a:r>
              <a:rPr lang="en-US" sz="3600" dirty="0" err="1"/>
              <a:t>biên</a:t>
            </a:r>
            <a:r>
              <a:rPr lang="en-US" sz="3600" dirty="0"/>
              <a:t> </a:t>
            </a:r>
            <a:r>
              <a:rPr lang="en-US" sz="3600" dirty="0" err="1"/>
              <a:t>soạn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cải</a:t>
            </a:r>
            <a:r>
              <a:rPr lang="en-US" sz="3600" dirty="0"/>
              <a:t> </a:t>
            </a:r>
            <a:r>
              <a:rPr lang="en-US" sz="3600" dirty="0" err="1"/>
              <a:t>tiến</a:t>
            </a:r>
            <a:r>
              <a:rPr lang="en-US" sz="3600" dirty="0"/>
              <a:t> </a:t>
            </a:r>
            <a:r>
              <a:rPr lang="en-US" sz="3600" dirty="0" err="1"/>
              <a:t>giáo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r>
              <a:rPr lang="en-US" sz="3600" dirty="0"/>
              <a:t> </a:t>
            </a:r>
            <a:r>
              <a:rPr lang="en-US" sz="3600" dirty="0" err="1"/>
              <a:t>giảng</a:t>
            </a:r>
            <a:r>
              <a:rPr lang="en-US" sz="3600" dirty="0"/>
              <a:t> </a:t>
            </a:r>
            <a:r>
              <a:rPr lang="en-US" sz="3600" dirty="0" err="1"/>
              <a:t>dạy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phù</a:t>
            </a:r>
            <a:r>
              <a:rPr lang="en-US" sz="3600" dirty="0"/>
              <a:t> </a:t>
            </a:r>
            <a:r>
              <a:rPr lang="en-US" sz="3600" dirty="0" err="1"/>
              <a:t>hợp</a:t>
            </a:r>
            <a:r>
              <a:rPr lang="en-US" sz="3600" dirty="0"/>
              <a:t> </a:t>
            </a:r>
            <a:r>
              <a:rPr lang="en-US" sz="3600" dirty="0" err="1"/>
              <a:t>với</a:t>
            </a:r>
            <a:r>
              <a:rPr lang="en-US" sz="3600" dirty="0"/>
              <a:t> </a:t>
            </a:r>
            <a:r>
              <a:rPr lang="en-US" sz="3600" dirty="0" err="1"/>
              <a:t>yêu</a:t>
            </a:r>
            <a:r>
              <a:rPr lang="en-US" sz="3600" dirty="0"/>
              <a:t> </a:t>
            </a:r>
            <a:r>
              <a:rPr lang="en-US" sz="3600" dirty="0" err="1"/>
              <a:t>cầu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tiễn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yêu</a:t>
            </a:r>
            <a:r>
              <a:rPr lang="en-US" sz="3600" dirty="0"/>
              <a:t> </a:t>
            </a:r>
            <a:r>
              <a:rPr lang="en-US" sz="3600" dirty="0" err="1"/>
              <a:t>cầu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từng</a:t>
            </a:r>
            <a:r>
              <a:rPr lang="en-US" sz="3600" dirty="0"/>
              <a:t> </a:t>
            </a:r>
            <a:r>
              <a:rPr lang="en-US" sz="3600" dirty="0" err="1"/>
              <a:t>giai</a:t>
            </a:r>
            <a:r>
              <a:rPr lang="en-US" sz="3600" dirty="0"/>
              <a:t> </a:t>
            </a:r>
            <a:r>
              <a:rPr lang="en-US" sz="3600" dirty="0" err="1"/>
              <a:t>đoạn</a:t>
            </a:r>
            <a:r>
              <a:rPr lang="en-US" sz="3600" dirty="0"/>
              <a:t> </a:t>
            </a:r>
            <a:r>
              <a:rPr lang="en-US" sz="3600" dirty="0" err="1"/>
              <a:t>phát</a:t>
            </a:r>
            <a:r>
              <a:rPr lang="en-US" sz="3600" dirty="0"/>
              <a:t> </a:t>
            </a:r>
            <a:r>
              <a:rPr lang="en-US" sz="3600" dirty="0" err="1" smtClean="0"/>
              <a:t>triển</a:t>
            </a:r>
            <a:r>
              <a:rPr lang="en-US" sz="3600" dirty="0" smtClean="0"/>
              <a:t>;</a:t>
            </a:r>
            <a:endParaRPr lang="en-US" sz="3600" dirty="0"/>
          </a:p>
          <a:p>
            <a:pPr algn="just">
              <a:spcBef>
                <a:spcPct val="20000"/>
              </a:spcBef>
              <a:defRPr/>
            </a:pPr>
            <a:r>
              <a:rPr lang="en-US" sz="3600" dirty="0" smtClean="0"/>
              <a:t>- </a:t>
            </a:r>
            <a:r>
              <a:rPr lang="en-US" sz="3600" dirty="0" err="1" smtClean="0"/>
              <a:t>Kiểm</a:t>
            </a:r>
            <a:r>
              <a:rPr lang="en-US" sz="3600" dirty="0" smtClean="0"/>
              <a:t> </a:t>
            </a:r>
            <a:r>
              <a:rPr lang="en-US" sz="3600" dirty="0" err="1"/>
              <a:t>tra</a:t>
            </a:r>
            <a:r>
              <a:rPr lang="en-US" sz="3600" dirty="0"/>
              <a:t> </a:t>
            </a:r>
            <a:r>
              <a:rPr lang="en-US" sz="3600" dirty="0" err="1"/>
              <a:t>chặt</a:t>
            </a:r>
            <a:r>
              <a:rPr lang="en-US" sz="3600" dirty="0"/>
              <a:t> </a:t>
            </a:r>
            <a:r>
              <a:rPr lang="en-US" sz="3600" dirty="0" err="1"/>
              <a:t>chẽ</a:t>
            </a:r>
            <a:r>
              <a:rPr lang="en-US" sz="3600" dirty="0"/>
              <a:t>, </a:t>
            </a:r>
            <a:r>
              <a:rPr lang="en-US" sz="3600" dirty="0" err="1"/>
              <a:t>sâu</a:t>
            </a:r>
            <a:r>
              <a:rPr lang="en-US" sz="3600" dirty="0"/>
              <a:t> </a:t>
            </a:r>
            <a:r>
              <a:rPr lang="en-US" sz="3600" dirty="0" err="1"/>
              <a:t>sát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lượng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sinh</a:t>
            </a:r>
            <a:r>
              <a:rPr lang="en-US" sz="3600" dirty="0"/>
              <a:t> </a:t>
            </a:r>
            <a:r>
              <a:rPr lang="en-US" sz="3600" dirty="0" err="1"/>
              <a:t>viên</a:t>
            </a:r>
            <a:r>
              <a:rPr lang="en-US" sz="3600" dirty="0"/>
              <a:t>,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hiện</a:t>
            </a:r>
            <a:r>
              <a:rPr lang="en-US" sz="3600" dirty="0"/>
              <a:t> </a:t>
            </a:r>
            <a:r>
              <a:rPr lang="en-US" sz="3600" dirty="0" err="1"/>
              <a:t>phương</a:t>
            </a:r>
            <a:r>
              <a:rPr lang="en-US" sz="3600" dirty="0"/>
              <a:t> </a:t>
            </a:r>
            <a:r>
              <a:rPr lang="en-US" sz="3600" dirty="0" err="1"/>
              <a:t>pháp</a:t>
            </a:r>
            <a:r>
              <a:rPr lang="en-US" sz="3600" dirty="0"/>
              <a:t> </a:t>
            </a:r>
            <a:r>
              <a:rPr lang="en-US" sz="3600" dirty="0" err="1"/>
              <a:t>đánh</a:t>
            </a:r>
            <a:r>
              <a:rPr lang="en-US" sz="3600" dirty="0"/>
              <a:t> </a:t>
            </a:r>
            <a:r>
              <a:rPr lang="en-US" sz="3600" dirty="0" err="1"/>
              <a:t>giá</a:t>
            </a:r>
            <a:r>
              <a:rPr lang="en-US" sz="3600" dirty="0"/>
              <a:t> </a:t>
            </a:r>
            <a:r>
              <a:rPr lang="en-US" sz="3600" dirty="0" err="1"/>
              <a:t>từ</a:t>
            </a:r>
            <a:r>
              <a:rPr lang="en-US" sz="3600" dirty="0"/>
              <a:t> </a:t>
            </a:r>
            <a:r>
              <a:rPr lang="en-US" sz="3600" dirty="0" err="1"/>
              <a:t>bên</a:t>
            </a:r>
            <a:r>
              <a:rPr lang="en-US" sz="3600" dirty="0"/>
              <a:t> </a:t>
            </a:r>
            <a:r>
              <a:rPr lang="en-US" sz="3600" dirty="0" err="1"/>
              <a:t>ngoài</a:t>
            </a:r>
            <a:r>
              <a:rPr lang="en-US" sz="3600" dirty="0"/>
              <a:t> (</a:t>
            </a:r>
            <a:r>
              <a:rPr lang="en-US" sz="3600" dirty="0" err="1"/>
              <a:t>người</a:t>
            </a:r>
            <a:r>
              <a:rPr lang="en-US" sz="3600" dirty="0"/>
              <a:t> </a:t>
            </a:r>
            <a:r>
              <a:rPr lang="en-US" sz="3600" dirty="0" err="1"/>
              <a:t>sử</a:t>
            </a:r>
            <a:r>
              <a:rPr lang="en-US" sz="3600" dirty="0"/>
              <a:t> </a:t>
            </a:r>
            <a:r>
              <a:rPr lang="en-US" sz="3600" dirty="0" err="1"/>
              <a:t>dụng</a:t>
            </a:r>
            <a:r>
              <a:rPr lang="en-US" sz="3600" dirty="0"/>
              <a:t> </a:t>
            </a:r>
            <a:r>
              <a:rPr lang="en-US" sz="3600" dirty="0" err="1"/>
              <a:t>lao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) </a:t>
            </a:r>
            <a:r>
              <a:rPr lang="en-US" sz="3600" dirty="0" err="1"/>
              <a:t>kết</a:t>
            </a:r>
            <a:r>
              <a:rPr lang="en-US" sz="3600" dirty="0"/>
              <a:t> </a:t>
            </a:r>
            <a:r>
              <a:rPr lang="en-US" sz="3600" dirty="0" err="1"/>
              <a:t>hợp</a:t>
            </a:r>
            <a:r>
              <a:rPr lang="en-US" sz="3600" dirty="0"/>
              <a:t> </a:t>
            </a:r>
            <a:r>
              <a:rPr lang="en-US" sz="3600" dirty="0" err="1"/>
              <a:t>với</a:t>
            </a:r>
            <a:r>
              <a:rPr lang="en-US" sz="3600" dirty="0"/>
              <a:t> </a:t>
            </a:r>
            <a:r>
              <a:rPr lang="en-US" sz="3600" dirty="0" err="1"/>
              <a:t>đánh</a:t>
            </a:r>
            <a:r>
              <a:rPr lang="en-US" sz="3600" dirty="0"/>
              <a:t> </a:t>
            </a:r>
            <a:r>
              <a:rPr lang="en-US" sz="3600" dirty="0" err="1"/>
              <a:t>giá</a:t>
            </a:r>
            <a:r>
              <a:rPr lang="en-US" sz="3600" dirty="0"/>
              <a:t> </a:t>
            </a:r>
            <a:r>
              <a:rPr lang="en-US" sz="3600" dirty="0" err="1"/>
              <a:t>bên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(</a:t>
            </a:r>
            <a:r>
              <a:rPr lang="en-US" sz="3600" dirty="0" err="1"/>
              <a:t>nhà</a:t>
            </a:r>
            <a:r>
              <a:rPr lang="en-US" sz="3600" dirty="0"/>
              <a:t> </a:t>
            </a:r>
            <a:r>
              <a:rPr lang="en-US" sz="3600" dirty="0" err="1"/>
              <a:t>trường</a:t>
            </a:r>
            <a:r>
              <a:rPr lang="en-US" sz="3600" dirty="0" smtClean="0"/>
              <a:t>).</a:t>
            </a:r>
            <a:endParaRPr lang="en-US" sz="3600" dirty="0">
              <a:latin typeface="+mj-lt"/>
              <a:cs typeface="Times New Roman" pitchFamily="18" charset="0"/>
            </a:endParaRPr>
          </a:p>
        </p:txBody>
      </p:sp>
      <p:pic>
        <p:nvPicPr>
          <p:cNvPr id="4" name="Picture 6" descr="xag0019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200"/>
            <a:ext cx="6096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6835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338667" y="914400"/>
            <a:ext cx="8382000" cy="56323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algn="just">
              <a:spcBef>
                <a:spcPct val="20000"/>
              </a:spcBef>
              <a:defRPr/>
            </a:pPr>
            <a:r>
              <a:rPr lang="en-US" sz="4000" dirty="0" smtClean="0"/>
              <a:t>- </a:t>
            </a:r>
            <a:r>
              <a:rPr lang="en-US" sz="4000" dirty="0" err="1" smtClean="0"/>
              <a:t>Khi</a:t>
            </a:r>
            <a:r>
              <a:rPr lang="en-US" sz="4000" dirty="0" smtClean="0"/>
              <a:t> </a:t>
            </a:r>
            <a:r>
              <a:rPr lang="en-US" sz="4000" dirty="0" err="1"/>
              <a:t>xây</a:t>
            </a:r>
            <a:r>
              <a:rPr lang="en-US" sz="4000" dirty="0"/>
              <a:t> </a:t>
            </a:r>
            <a:r>
              <a:rPr lang="en-US" sz="4000" dirty="0" err="1"/>
              <a:t>dựng</a:t>
            </a:r>
            <a:r>
              <a:rPr lang="en-US" sz="4000" dirty="0"/>
              <a:t> </a:t>
            </a:r>
            <a:r>
              <a:rPr lang="en-US" sz="4000" dirty="0" err="1"/>
              <a:t>chuẩn</a:t>
            </a:r>
            <a:r>
              <a:rPr lang="en-US" sz="4000" dirty="0"/>
              <a:t> </a:t>
            </a:r>
            <a:r>
              <a:rPr lang="en-US" sz="4000" dirty="0" err="1"/>
              <a:t>đầu</a:t>
            </a:r>
            <a:r>
              <a:rPr lang="en-US" sz="4000" dirty="0"/>
              <a:t> </a:t>
            </a:r>
            <a:r>
              <a:rPr lang="en-US" sz="4000" dirty="0" err="1"/>
              <a:t>ra</a:t>
            </a:r>
            <a:r>
              <a:rPr lang="en-US" sz="4000" dirty="0"/>
              <a:t> </a:t>
            </a:r>
            <a:r>
              <a:rPr lang="en-US" sz="4000" dirty="0" err="1"/>
              <a:t>cho</a:t>
            </a:r>
            <a:r>
              <a:rPr lang="en-US" sz="4000" dirty="0"/>
              <a:t> </a:t>
            </a:r>
            <a:r>
              <a:rPr lang="en-US" sz="4000" dirty="0" err="1"/>
              <a:t>người</a:t>
            </a:r>
            <a:r>
              <a:rPr lang="en-US" sz="4000" dirty="0"/>
              <a:t> </a:t>
            </a:r>
            <a:r>
              <a:rPr lang="en-US" sz="4000" dirty="0" err="1"/>
              <a:t>học</a:t>
            </a:r>
            <a:r>
              <a:rPr lang="en-US" sz="4000" dirty="0"/>
              <a:t> </a:t>
            </a:r>
            <a:r>
              <a:rPr lang="en-US" sz="4000" dirty="0" err="1"/>
              <a:t>cần</a:t>
            </a:r>
            <a:r>
              <a:rPr lang="en-US" sz="4000" dirty="0"/>
              <a:t> </a:t>
            </a:r>
            <a:r>
              <a:rPr lang="en-US" sz="4000" dirty="0" err="1"/>
              <a:t>có</a:t>
            </a:r>
            <a:r>
              <a:rPr lang="en-US" sz="4000" dirty="0"/>
              <a:t> </a:t>
            </a:r>
            <a:r>
              <a:rPr lang="en-US" sz="4000" dirty="0" err="1"/>
              <a:t>sự</a:t>
            </a:r>
            <a:r>
              <a:rPr lang="en-US" sz="4000" dirty="0"/>
              <a:t> </a:t>
            </a:r>
            <a:r>
              <a:rPr lang="en-US" sz="4000" dirty="0" err="1"/>
              <a:t>tham</a:t>
            </a:r>
            <a:r>
              <a:rPr lang="en-US" sz="4000" dirty="0"/>
              <a:t> </a:t>
            </a:r>
            <a:r>
              <a:rPr lang="en-US" sz="4000" dirty="0" err="1"/>
              <a:t>khảo</a:t>
            </a:r>
            <a:r>
              <a:rPr lang="en-US" sz="4000" dirty="0"/>
              <a:t> </a:t>
            </a:r>
            <a:r>
              <a:rPr lang="en-US" sz="4000" dirty="0" err="1"/>
              <a:t>nhu</a:t>
            </a:r>
            <a:r>
              <a:rPr lang="en-US" sz="4000" dirty="0"/>
              <a:t> </a:t>
            </a:r>
            <a:r>
              <a:rPr lang="en-US" sz="4000" dirty="0" err="1"/>
              <a:t>cầu</a:t>
            </a:r>
            <a:r>
              <a:rPr lang="en-US" sz="4000" dirty="0"/>
              <a:t> </a:t>
            </a:r>
            <a:r>
              <a:rPr lang="en-US" sz="4000" dirty="0" err="1"/>
              <a:t>thị</a:t>
            </a:r>
            <a:r>
              <a:rPr lang="en-US" sz="4000" dirty="0"/>
              <a:t> </a:t>
            </a:r>
            <a:r>
              <a:rPr lang="en-US" sz="4000" dirty="0" err="1"/>
              <a:t>trường</a:t>
            </a:r>
            <a:r>
              <a:rPr lang="en-US" sz="4000" dirty="0"/>
              <a:t> </a:t>
            </a:r>
            <a:r>
              <a:rPr lang="en-US" sz="4000" dirty="0" err="1"/>
              <a:t>và</a:t>
            </a:r>
            <a:r>
              <a:rPr lang="en-US" sz="4000" dirty="0"/>
              <a:t> </a:t>
            </a:r>
            <a:r>
              <a:rPr lang="en-US" sz="4000" dirty="0" smtClean="0"/>
              <a:t>DN (</a:t>
            </a:r>
            <a:r>
              <a:rPr lang="en-US" sz="4000" dirty="0" err="1"/>
              <a:t>trưng</a:t>
            </a:r>
            <a:r>
              <a:rPr lang="en-US" sz="4000" dirty="0"/>
              <a:t> </a:t>
            </a:r>
            <a:r>
              <a:rPr lang="en-US" sz="4000" dirty="0" err="1"/>
              <a:t>cầu</a:t>
            </a:r>
            <a:r>
              <a:rPr lang="en-US" sz="4000" dirty="0"/>
              <a:t> </a:t>
            </a:r>
            <a:r>
              <a:rPr lang="en-US" sz="4000" dirty="0" err="1"/>
              <a:t>doanh</a:t>
            </a:r>
            <a:r>
              <a:rPr lang="en-US" sz="4000" dirty="0"/>
              <a:t> ý </a:t>
            </a:r>
            <a:r>
              <a:rPr lang="en-US" sz="4000" dirty="0" smtClean="0"/>
              <a:t>);</a:t>
            </a:r>
          </a:p>
          <a:p>
            <a:pPr algn="just">
              <a:spcBef>
                <a:spcPct val="20000"/>
              </a:spcBef>
              <a:defRPr/>
            </a:pPr>
            <a:r>
              <a:rPr lang="en-US" sz="4000" dirty="0" smtClean="0"/>
              <a:t>- </a:t>
            </a:r>
            <a:r>
              <a:rPr lang="en-US" sz="4000" dirty="0" err="1" smtClean="0"/>
              <a:t>Cần</a:t>
            </a:r>
            <a:r>
              <a:rPr lang="en-US" sz="4000" dirty="0" smtClean="0"/>
              <a:t> </a:t>
            </a:r>
            <a:r>
              <a:rPr lang="en-US" sz="4000" dirty="0" err="1"/>
              <a:t>có</a:t>
            </a:r>
            <a:r>
              <a:rPr lang="en-US" sz="4000" dirty="0"/>
              <a:t> </a:t>
            </a:r>
            <a:r>
              <a:rPr lang="en-US" sz="4000" dirty="0" err="1"/>
              <a:t>cơ</a:t>
            </a:r>
            <a:r>
              <a:rPr lang="en-US" sz="4000" dirty="0"/>
              <a:t> </a:t>
            </a:r>
            <a:r>
              <a:rPr lang="en-US" sz="4000" dirty="0" err="1"/>
              <a:t>chế</a:t>
            </a:r>
            <a:r>
              <a:rPr lang="en-US" sz="4000" dirty="0"/>
              <a:t>, </a:t>
            </a:r>
            <a:r>
              <a:rPr lang="en-US" sz="4000" dirty="0" err="1"/>
              <a:t>chính</a:t>
            </a:r>
            <a:r>
              <a:rPr lang="en-US" sz="4000" dirty="0"/>
              <a:t> </a:t>
            </a:r>
            <a:r>
              <a:rPr lang="en-US" sz="4000" dirty="0" err="1"/>
              <a:t>sách</a:t>
            </a:r>
            <a:r>
              <a:rPr lang="en-US" sz="4000" dirty="0"/>
              <a:t> </a:t>
            </a:r>
            <a:r>
              <a:rPr lang="en-US" sz="4000" dirty="0" err="1"/>
              <a:t>để</a:t>
            </a:r>
            <a:r>
              <a:rPr lang="en-US" sz="4000" dirty="0"/>
              <a:t> </a:t>
            </a:r>
            <a:r>
              <a:rPr lang="en-US" sz="4000" dirty="0" err="1"/>
              <a:t>thúc</a:t>
            </a:r>
            <a:r>
              <a:rPr lang="en-US" sz="4000" dirty="0"/>
              <a:t> </a:t>
            </a:r>
            <a:r>
              <a:rPr lang="en-US" sz="4000" dirty="0" err="1"/>
              <a:t>đẩy</a:t>
            </a:r>
            <a:r>
              <a:rPr lang="en-US" sz="4000" dirty="0"/>
              <a:t> </a:t>
            </a:r>
            <a:r>
              <a:rPr lang="en-US" sz="4000" dirty="0" err="1"/>
              <a:t>sự</a:t>
            </a:r>
            <a:r>
              <a:rPr lang="en-US" sz="4000" dirty="0"/>
              <a:t> </a:t>
            </a:r>
            <a:r>
              <a:rPr lang="en-US" sz="4000" dirty="0" err="1"/>
              <a:t>phối</a:t>
            </a:r>
            <a:r>
              <a:rPr lang="en-US" sz="4000" dirty="0"/>
              <a:t>, </a:t>
            </a:r>
            <a:r>
              <a:rPr lang="en-US" sz="4000" dirty="0" err="1"/>
              <a:t>kết</a:t>
            </a:r>
            <a:r>
              <a:rPr lang="en-US" sz="4000" dirty="0"/>
              <a:t> </a:t>
            </a:r>
            <a:r>
              <a:rPr lang="en-US" sz="4000" dirty="0" err="1"/>
              <a:t>hợp</a:t>
            </a:r>
            <a:r>
              <a:rPr lang="en-US" sz="4000" dirty="0"/>
              <a:t> </a:t>
            </a:r>
            <a:r>
              <a:rPr lang="en-US" sz="4000" dirty="0" err="1"/>
              <a:t>chặt</a:t>
            </a:r>
            <a:r>
              <a:rPr lang="en-US" sz="4000" dirty="0"/>
              <a:t> </a:t>
            </a:r>
            <a:r>
              <a:rPr lang="en-US" sz="4000" dirty="0" err="1"/>
              <a:t>chẽ</a:t>
            </a:r>
            <a:r>
              <a:rPr lang="en-US" sz="4000" dirty="0"/>
              <a:t> </a:t>
            </a:r>
            <a:r>
              <a:rPr lang="en-US" sz="4000" dirty="0" err="1"/>
              <a:t>giữa</a:t>
            </a:r>
            <a:r>
              <a:rPr lang="en-US" sz="4000" dirty="0"/>
              <a:t> NT </a:t>
            </a:r>
            <a:r>
              <a:rPr lang="en-US" sz="4000" dirty="0" err="1"/>
              <a:t>với</a:t>
            </a:r>
            <a:r>
              <a:rPr lang="en-US" sz="4000" dirty="0"/>
              <a:t> DN</a:t>
            </a:r>
            <a:r>
              <a:rPr lang="en-US" sz="4000" dirty="0" smtClean="0"/>
              <a:t>;</a:t>
            </a:r>
          </a:p>
        </p:txBody>
      </p:sp>
      <p:pic>
        <p:nvPicPr>
          <p:cNvPr id="4" name="Picture 6" descr="xag0019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200"/>
            <a:ext cx="6096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93029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338667" y="914400"/>
            <a:ext cx="8382000" cy="56323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algn="just">
              <a:spcBef>
                <a:spcPct val="20000"/>
              </a:spcBef>
              <a:defRPr/>
            </a:pPr>
            <a:r>
              <a:rPr lang="en-US" sz="4000" dirty="0" smtClean="0"/>
              <a:t>- </a:t>
            </a:r>
            <a:r>
              <a:rPr lang="en-US" sz="4000" dirty="0" err="1"/>
              <a:t>Thực</a:t>
            </a:r>
            <a:r>
              <a:rPr lang="en-US" sz="4000" dirty="0"/>
              <a:t> </a:t>
            </a:r>
            <a:r>
              <a:rPr lang="en-US" sz="4000" dirty="0" err="1"/>
              <a:t>hiện</a:t>
            </a:r>
            <a:r>
              <a:rPr lang="en-US" sz="4000" dirty="0"/>
              <a:t> </a:t>
            </a:r>
            <a:r>
              <a:rPr lang="en-US" sz="4000" dirty="0" err="1"/>
              <a:t>tốt</a:t>
            </a:r>
            <a:r>
              <a:rPr lang="en-US" sz="4000" dirty="0"/>
              <a:t> </a:t>
            </a:r>
            <a:r>
              <a:rPr lang="en-US" sz="4000" dirty="0" err="1"/>
              <a:t>công</a:t>
            </a:r>
            <a:r>
              <a:rPr lang="en-US" sz="4000" dirty="0"/>
              <a:t> </a:t>
            </a:r>
            <a:r>
              <a:rPr lang="en-US" sz="4000" dirty="0" err="1"/>
              <a:t>tác</a:t>
            </a:r>
            <a:r>
              <a:rPr lang="en-US" sz="4000" dirty="0"/>
              <a:t> </a:t>
            </a:r>
            <a:r>
              <a:rPr lang="en-US" sz="4000" dirty="0" err="1"/>
              <a:t>xã</a:t>
            </a:r>
            <a:r>
              <a:rPr lang="en-US" sz="4000" dirty="0"/>
              <a:t> </a:t>
            </a:r>
            <a:r>
              <a:rPr lang="en-US" sz="4000" dirty="0" err="1"/>
              <a:t>hội</a:t>
            </a:r>
            <a:r>
              <a:rPr lang="en-US" sz="4000" dirty="0"/>
              <a:t> </a:t>
            </a:r>
            <a:r>
              <a:rPr lang="en-US" sz="4000" dirty="0" err="1"/>
              <a:t>hóa</a:t>
            </a:r>
            <a:r>
              <a:rPr lang="en-US" sz="4000" dirty="0"/>
              <a:t> </a:t>
            </a:r>
            <a:r>
              <a:rPr lang="en-US" sz="4000" dirty="0" err="1"/>
              <a:t>giáo</a:t>
            </a:r>
            <a:r>
              <a:rPr lang="en-US" sz="4000" dirty="0"/>
              <a:t> </a:t>
            </a:r>
            <a:r>
              <a:rPr lang="en-US" sz="4000" dirty="0" err="1"/>
              <a:t>dục</a:t>
            </a:r>
            <a:r>
              <a:rPr lang="en-US" sz="4000" dirty="0"/>
              <a:t> </a:t>
            </a:r>
            <a:r>
              <a:rPr lang="en-US" sz="4000" dirty="0" err="1"/>
              <a:t>bằng</a:t>
            </a:r>
            <a:r>
              <a:rPr lang="en-US" sz="4000" dirty="0"/>
              <a:t> </a:t>
            </a:r>
            <a:r>
              <a:rPr lang="en-US" sz="4000" dirty="0" err="1"/>
              <a:t>việc</a:t>
            </a:r>
            <a:r>
              <a:rPr lang="en-US" sz="4000" dirty="0"/>
              <a:t> </a:t>
            </a:r>
            <a:r>
              <a:rPr lang="en-US" sz="4000" dirty="0" err="1"/>
              <a:t>liên</a:t>
            </a:r>
            <a:r>
              <a:rPr lang="en-US" sz="4000" dirty="0"/>
              <a:t> </a:t>
            </a:r>
            <a:r>
              <a:rPr lang="en-US" sz="4000" dirty="0" err="1"/>
              <a:t>kết</a:t>
            </a:r>
            <a:r>
              <a:rPr lang="en-US" sz="4000" dirty="0"/>
              <a:t> </a:t>
            </a:r>
            <a:r>
              <a:rPr lang="en-US" sz="4000" dirty="0" err="1"/>
              <a:t>về</a:t>
            </a:r>
            <a:r>
              <a:rPr lang="en-US" sz="4000" dirty="0"/>
              <a:t> </a:t>
            </a:r>
            <a:r>
              <a:rPr lang="en-US" sz="4000" dirty="0" err="1"/>
              <a:t>tài</a:t>
            </a:r>
            <a:r>
              <a:rPr lang="en-US" sz="4000" dirty="0"/>
              <a:t> </a:t>
            </a:r>
            <a:r>
              <a:rPr lang="en-US" sz="4000" dirty="0" err="1"/>
              <a:t>chính</a:t>
            </a:r>
            <a:r>
              <a:rPr lang="en-US" sz="4000" dirty="0"/>
              <a:t> </a:t>
            </a:r>
            <a:r>
              <a:rPr lang="en-US" sz="4000" dirty="0" err="1"/>
              <a:t>và</a:t>
            </a:r>
            <a:r>
              <a:rPr lang="en-US" sz="4000" dirty="0"/>
              <a:t> </a:t>
            </a:r>
            <a:r>
              <a:rPr lang="en-US" sz="4000" dirty="0" err="1"/>
              <a:t>cơ</a:t>
            </a:r>
            <a:r>
              <a:rPr lang="en-US" sz="4000" dirty="0"/>
              <a:t> </a:t>
            </a:r>
            <a:r>
              <a:rPr lang="en-US" sz="4000" dirty="0" err="1"/>
              <a:t>sở</a:t>
            </a:r>
            <a:r>
              <a:rPr lang="en-US" sz="4000" dirty="0"/>
              <a:t> </a:t>
            </a:r>
            <a:r>
              <a:rPr lang="en-US" sz="4000" dirty="0" err="1"/>
              <a:t>vật</a:t>
            </a:r>
            <a:r>
              <a:rPr lang="en-US" sz="4000" dirty="0"/>
              <a:t> </a:t>
            </a:r>
            <a:r>
              <a:rPr lang="en-US" sz="4000" dirty="0" err="1"/>
              <a:t>chất</a:t>
            </a:r>
            <a:r>
              <a:rPr lang="en-US" sz="4000" dirty="0"/>
              <a:t>, </a:t>
            </a:r>
            <a:r>
              <a:rPr lang="en-US" sz="4000" dirty="0" err="1"/>
              <a:t>tạo</a:t>
            </a:r>
            <a:r>
              <a:rPr lang="en-US" sz="4000" dirty="0"/>
              <a:t> </a:t>
            </a:r>
            <a:r>
              <a:rPr lang="en-US" sz="4000" dirty="0" err="1"/>
              <a:t>điều</a:t>
            </a:r>
            <a:r>
              <a:rPr lang="en-US" sz="4000" dirty="0"/>
              <a:t> </a:t>
            </a:r>
            <a:r>
              <a:rPr lang="en-US" sz="4000" dirty="0" err="1"/>
              <a:t>kiện</a:t>
            </a:r>
            <a:r>
              <a:rPr lang="en-US" sz="4000" dirty="0"/>
              <a:t> </a:t>
            </a:r>
            <a:r>
              <a:rPr lang="en-US" sz="4000" dirty="0" err="1"/>
              <a:t>cho</a:t>
            </a:r>
            <a:r>
              <a:rPr lang="en-US" sz="4000" dirty="0"/>
              <a:t> </a:t>
            </a:r>
            <a:r>
              <a:rPr lang="en-US" sz="4000" dirty="0" err="1"/>
              <a:t>đội</a:t>
            </a:r>
            <a:r>
              <a:rPr lang="en-US" sz="4000" dirty="0"/>
              <a:t> </a:t>
            </a:r>
            <a:r>
              <a:rPr lang="en-US" sz="4000" dirty="0" err="1"/>
              <a:t>ngũ</a:t>
            </a:r>
            <a:r>
              <a:rPr lang="en-US" sz="4000" dirty="0"/>
              <a:t> </a:t>
            </a:r>
            <a:r>
              <a:rPr lang="en-US" sz="4000" dirty="0" err="1"/>
              <a:t>doanh</a:t>
            </a:r>
            <a:r>
              <a:rPr lang="en-US" sz="4000" dirty="0"/>
              <a:t> </a:t>
            </a:r>
            <a:r>
              <a:rPr lang="en-US" sz="4000" dirty="0" err="1"/>
              <a:t>nhân</a:t>
            </a:r>
            <a:r>
              <a:rPr lang="en-US" sz="4000" dirty="0"/>
              <a:t> </a:t>
            </a:r>
            <a:r>
              <a:rPr lang="en-US" sz="4000" dirty="0" err="1"/>
              <a:t>trực</a:t>
            </a:r>
            <a:r>
              <a:rPr lang="en-US" sz="4000" dirty="0"/>
              <a:t> </a:t>
            </a:r>
            <a:r>
              <a:rPr lang="en-US" sz="4000" dirty="0" err="1"/>
              <a:t>tiếp</a:t>
            </a:r>
            <a:r>
              <a:rPr lang="en-US" sz="4000" dirty="0"/>
              <a:t> </a:t>
            </a:r>
            <a:r>
              <a:rPr lang="en-US" sz="4000" dirty="0" err="1"/>
              <a:t>tham</a:t>
            </a:r>
            <a:r>
              <a:rPr lang="en-US" sz="4000" dirty="0"/>
              <a:t> </a:t>
            </a:r>
            <a:r>
              <a:rPr lang="en-US" sz="4000" dirty="0" err="1"/>
              <a:t>gia</a:t>
            </a:r>
            <a:r>
              <a:rPr lang="en-US" sz="4000" dirty="0"/>
              <a:t> </a:t>
            </a:r>
            <a:r>
              <a:rPr lang="en-US" sz="4000" dirty="0" err="1"/>
              <a:t>giảng</a:t>
            </a:r>
            <a:r>
              <a:rPr lang="en-US" sz="4000" dirty="0"/>
              <a:t> </a:t>
            </a:r>
            <a:r>
              <a:rPr lang="en-US" sz="4000" dirty="0" err="1"/>
              <a:t>dạy</a:t>
            </a:r>
            <a:r>
              <a:rPr lang="en-US" sz="4000" dirty="0"/>
              <a:t>. </a:t>
            </a:r>
          </a:p>
        </p:txBody>
      </p:sp>
      <p:pic>
        <p:nvPicPr>
          <p:cNvPr id="4" name="Picture 6" descr="xag0019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200"/>
            <a:ext cx="6096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2650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457200" y="844688"/>
            <a:ext cx="8382000" cy="56323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algn="just">
              <a:spcBef>
                <a:spcPct val="20000"/>
              </a:spcBef>
              <a:defRPr/>
            </a:pPr>
            <a:r>
              <a:rPr lang="en-US" sz="3600" b="1" dirty="0" smtClean="0"/>
              <a:t>3.2 </a:t>
            </a:r>
            <a:r>
              <a:rPr lang="en-US" sz="3600" b="1" dirty="0" err="1" smtClean="0"/>
              <a:t>Đối</a:t>
            </a:r>
            <a:r>
              <a:rPr lang="en-US" sz="3600" b="1" dirty="0" smtClean="0"/>
              <a:t> </a:t>
            </a:r>
            <a:r>
              <a:rPr lang="en-US" sz="3600" b="1" dirty="0" err="1"/>
              <a:t>với</a:t>
            </a:r>
            <a:r>
              <a:rPr lang="en-US" sz="3600" b="1" dirty="0"/>
              <a:t> </a:t>
            </a:r>
            <a:r>
              <a:rPr lang="en-US" sz="3600" b="1" dirty="0" err="1" smtClean="0"/>
              <a:t>khoa</a:t>
            </a:r>
            <a:r>
              <a:rPr lang="en-US" sz="3600" b="1" dirty="0" smtClean="0"/>
              <a:t>:</a:t>
            </a:r>
          </a:p>
          <a:p>
            <a:pPr algn="just">
              <a:spcBef>
                <a:spcPct val="20000"/>
              </a:spcBef>
              <a:defRPr/>
            </a:pPr>
            <a:r>
              <a:rPr lang="en-US" sz="3600" dirty="0" smtClean="0"/>
              <a:t>- </a:t>
            </a:r>
            <a:r>
              <a:rPr lang="en-US" sz="3600" dirty="0" err="1" smtClean="0"/>
              <a:t>Tham</a:t>
            </a:r>
            <a:r>
              <a:rPr lang="en-US" sz="3600" dirty="0" smtClean="0"/>
              <a:t> </a:t>
            </a:r>
            <a:r>
              <a:rPr lang="en-US" sz="3600" dirty="0" err="1" smtClean="0"/>
              <a:t>mưu</a:t>
            </a:r>
            <a:r>
              <a:rPr lang="en-US" sz="3600" dirty="0" smtClean="0"/>
              <a:t> </a:t>
            </a:r>
            <a:r>
              <a:rPr lang="en-US" sz="3600" dirty="0" err="1" smtClean="0"/>
              <a:t>cho</a:t>
            </a:r>
            <a:r>
              <a:rPr lang="en-US" sz="3600" dirty="0" smtClean="0"/>
              <a:t> </a:t>
            </a:r>
            <a:r>
              <a:rPr lang="en-US" sz="3600" dirty="0" err="1" smtClean="0"/>
              <a:t>nhà</a:t>
            </a:r>
            <a:r>
              <a:rPr lang="en-US" sz="3600" dirty="0" smtClean="0"/>
              <a:t> </a:t>
            </a:r>
            <a:r>
              <a:rPr lang="en-US" sz="3600" dirty="0" err="1" smtClean="0"/>
              <a:t>trường</a:t>
            </a:r>
            <a:r>
              <a:rPr lang="en-US" sz="3600" dirty="0" smtClean="0"/>
              <a:t> </a:t>
            </a:r>
            <a:r>
              <a:rPr lang="en-US" sz="3600" dirty="0" err="1" smtClean="0"/>
              <a:t>trong</a:t>
            </a:r>
            <a:r>
              <a:rPr lang="en-US" sz="3600" dirty="0" smtClean="0"/>
              <a:t> </a:t>
            </a:r>
            <a:r>
              <a:rPr lang="en-US" sz="3600" dirty="0" err="1" smtClean="0"/>
              <a:t>việc</a:t>
            </a:r>
            <a:r>
              <a:rPr lang="en-US" sz="3600" dirty="0" smtClean="0"/>
              <a:t> </a:t>
            </a:r>
            <a:r>
              <a:rPr lang="en-US" sz="3600" dirty="0" err="1" smtClean="0"/>
              <a:t>tuyển</a:t>
            </a:r>
            <a:r>
              <a:rPr lang="en-US" sz="3600" dirty="0" smtClean="0"/>
              <a:t> </a:t>
            </a:r>
            <a:r>
              <a:rPr lang="en-US" sz="3600" dirty="0" err="1" smtClean="0"/>
              <a:t>dụng</a:t>
            </a:r>
            <a:r>
              <a:rPr lang="en-US" sz="3600" dirty="0" smtClean="0"/>
              <a:t>: </a:t>
            </a:r>
            <a:r>
              <a:rPr lang="en-US" sz="3600" dirty="0" err="1"/>
              <a:t>ưu</a:t>
            </a:r>
            <a:r>
              <a:rPr lang="en-US" sz="3600" dirty="0"/>
              <a:t> </a:t>
            </a:r>
            <a:r>
              <a:rPr lang="en-US" sz="3600" dirty="0" err="1"/>
              <a:t>tiên</a:t>
            </a:r>
            <a:r>
              <a:rPr lang="en-US" sz="3600" dirty="0" smtClean="0"/>
              <a:t> </a:t>
            </a:r>
            <a:r>
              <a:rPr lang="en-US" sz="3600" dirty="0" err="1"/>
              <a:t>những</a:t>
            </a:r>
            <a:r>
              <a:rPr lang="en-US" sz="3600" dirty="0"/>
              <a:t> </a:t>
            </a:r>
            <a:r>
              <a:rPr lang="en-US" sz="3600" dirty="0" err="1"/>
              <a:t>giảng</a:t>
            </a:r>
            <a:r>
              <a:rPr lang="en-US" sz="3600" dirty="0"/>
              <a:t> </a:t>
            </a:r>
            <a:r>
              <a:rPr lang="en-US" sz="3600" dirty="0" err="1"/>
              <a:t>viên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kinh</a:t>
            </a:r>
            <a:r>
              <a:rPr lang="en-US" sz="3600" dirty="0"/>
              <a:t> </a:t>
            </a:r>
            <a:r>
              <a:rPr lang="en-US" sz="3600" dirty="0" err="1"/>
              <a:t>nghiệm</a:t>
            </a:r>
            <a:r>
              <a:rPr lang="en-US" sz="3600" dirty="0"/>
              <a:t> </a:t>
            </a:r>
            <a:r>
              <a:rPr lang="en-US" sz="3600" dirty="0" err="1"/>
              <a:t>làm</a:t>
            </a:r>
            <a:r>
              <a:rPr lang="en-US" sz="3600" dirty="0"/>
              <a:t> </a:t>
            </a:r>
            <a:r>
              <a:rPr lang="en-US" sz="3600" dirty="0" err="1"/>
              <a:t>việc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smtClean="0"/>
              <a:t>DN;</a:t>
            </a:r>
          </a:p>
          <a:p>
            <a:pPr algn="just">
              <a:spcBef>
                <a:spcPct val="20000"/>
              </a:spcBef>
              <a:defRPr/>
            </a:pPr>
            <a:r>
              <a:rPr lang="en-US" sz="3600" dirty="0" smtClean="0"/>
              <a:t>- </a:t>
            </a:r>
            <a:r>
              <a:rPr lang="en-US" sz="3600" dirty="0" err="1" smtClean="0"/>
              <a:t>Đề</a:t>
            </a:r>
            <a:r>
              <a:rPr lang="en-US" sz="3600" dirty="0" smtClean="0"/>
              <a:t> </a:t>
            </a:r>
            <a:r>
              <a:rPr lang="en-US" sz="3600" dirty="0" err="1" smtClean="0"/>
              <a:t>xuất</a:t>
            </a:r>
            <a:r>
              <a:rPr lang="en-US" sz="3600" dirty="0" smtClean="0"/>
              <a:t> </a:t>
            </a:r>
            <a:r>
              <a:rPr lang="en-US" sz="3600" dirty="0" err="1" smtClean="0"/>
              <a:t>xây</a:t>
            </a:r>
            <a:r>
              <a:rPr lang="en-US" sz="3600" dirty="0" smtClean="0"/>
              <a:t> </a:t>
            </a:r>
            <a:r>
              <a:rPr lang="en-US" sz="3600" dirty="0" err="1"/>
              <a:t>dựng</a:t>
            </a:r>
            <a:r>
              <a:rPr lang="en-US" sz="3600" dirty="0"/>
              <a:t> </a:t>
            </a:r>
            <a:r>
              <a:rPr lang="en-US" sz="3600" dirty="0" err="1"/>
              <a:t>tiêu</a:t>
            </a:r>
            <a:r>
              <a:rPr lang="en-US" sz="3600" dirty="0"/>
              <a:t> </a:t>
            </a:r>
            <a:r>
              <a:rPr lang="en-US" sz="3600" dirty="0" err="1"/>
              <a:t>chuẩn</a:t>
            </a:r>
            <a:r>
              <a:rPr lang="en-US" sz="3600" dirty="0"/>
              <a:t> </a:t>
            </a:r>
            <a:r>
              <a:rPr lang="en-US" sz="3600" dirty="0" err="1"/>
              <a:t>đứng</a:t>
            </a:r>
            <a:r>
              <a:rPr lang="en-US" sz="3600" dirty="0"/>
              <a:t> </a:t>
            </a:r>
            <a:r>
              <a:rPr lang="en-US" sz="3600" dirty="0" err="1"/>
              <a:t>lớp</a:t>
            </a:r>
            <a:r>
              <a:rPr lang="en-US" sz="3600" dirty="0"/>
              <a:t> </a:t>
            </a:r>
            <a:r>
              <a:rPr lang="en-US" sz="3600" dirty="0" err="1"/>
              <a:t>đối</a:t>
            </a:r>
            <a:r>
              <a:rPr lang="en-US" sz="3600" dirty="0"/>
              <a:t> </a:t>
            </a:r>
            <a:r>
              <a:rPr lang="en-US" sz="3600" dirty="0" err="1"/>
              <a:t>với</a:t>
            </a:r>
            <a:r>
              <a:rPr lang="en-US" sz="3600" dirty="0"/>
              <a:t> </a:t>
            </a:r>
            <a:r>
              <a:rPr lang="en-US" sz="3600" dirty="0" err="1"/>
              <a:t>giảng</a:t>
            </a:r>
            <a:r>
              <a:rPr lang="en-US" sz="3600" dirty="0"/>
              <a:t> </a:t>
            </a:r>
            <a:r>
              <a:rPr lang="en-US" sz="3600" dirty="0" err="1"/>
              <a:t>viên</a:t>
            </a:r>
            <a:r>
              <a:rPr lang="en-US" sz="3600" dirty="0"/>
              <a:t> </a:t>
            </a:r>
            <a:r>
              <a:rPr lang="en-US" sz="3600" dirty="0" err="1"/>
              <a:t>như</a:t>
            </a:r>
            <a:r>
              <a:rPr lang="en-US" sz="3600" dirty="0"/>
              <a:t> </a:t>
            </a:r>
            <a:r>
              <a:rPr lang="en-US" sz="3600" dirty="0" err="1"/>
              <a:t>căn</a:t>
            </a:r>
            <a:r>
              <a:rPr lang="en-US" sz="3600" dirty="0"/>
              <a:t> </a:t>
            </a:r>
            <a:r>
              <a:rPr lang="en-US" sz="3600" dirty="0" err="1"/>
              <a:t>cứ</a:t>
            </a:r>
            <a:r>
              <a:rPr lang="en-US" sz="3600" dirty="0"/>
              <a:t> </a:t>
            </a:r>
            <a:r>
              <a:rPr lang="en-US" sz="3600" dirty="0" err="1"/>
              <a:t>vào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r>
              <a:rPr lang="en-US" sz="3600" dirty="0"/>
              <a:t> </a:t>
            </a:r>
            <a:r>
              <a:rPr lang="en-US" sz="3600" dirty="0" err="1"/>
              <a:t>độ</a:t>
            </a:r>
            <a:r>
              <a:rPr lang="en-US" sz="3600" dirty="0"/>
              <a:t> </a:t>
            </a:r>
            <a:r>
              <a:rPr lang="en-US" sz="3600" dirty="0" err="1"/>
              <a:t>chuyên</a:t>
            </a:r>
            <a:r>
              <a:rPr lang="en-US" sz="3600" dirty="0"/>
              <a:t> </a:t>
            </a:r>
            <a:r>
              <a:rPr lang="en-US" sz="3600" dirty="0" err="1"/>
              <a:t>môn</a:t>
            </a:r>
            <a:r>
              <a:rPr lang="en-US" sz="3600" dirty="0"/>
              <a:t>, </a:t>
            </a:r>
            <a:r>
              <a:rPr lang="en-US" sz="3600" dirty="0" err="1"/>
              <a:t>chuyên</a:t>
            </a:r>
            <a:r>
              <a:rPr lang="en-US" sz="3600" dirty="0"/>
              <a:t> </a:t>
            </a:r>
            <a:r>
              <a:rPr lang="en-US" sz="3600" dirty="0" err="1"/>
              <a:t>ngành</a:t>
            </a:r>
            <a:r>
              <a:rPr lang="en-US" sz="3600" dirty="0"/>
              <a:t>, </a:t>
            </a:r>
            <a:r>
              <a:rPr lang="en-US" sz="3600" dirty="0" err="1"/>
              <a:t>kinh</a:t>
            </a:r>
            <a:r>
              <a:rPr lang="en-US" sz="3600" dirty="0"/>
              <a:t> </a:t>
            </a:r>
            <a:r>
              <a:rPr lang="en-US" sz="3600" dirty="0" err="1"/>
              <a:t>nghiệm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 smtClean="0"/>
              <a:t>tế</a:t>
            </a:r>
            <a:r>
              <a:rPr lang="en-US" sz="3600" dirty="0" smtClean="0"/>
              <a:t>;</a:t>
            </a:r>
            <a:endParaRPr lang="en-US" sz="3600" dirty="0">
              <a:latin typeface="+mj-lt"/>
              <a:cs typeface="Times New Roman" pitchFamily="18" charset="0"/>
            </a:endParaRPr>
          </a:p>
        </p:txBody>
      </p:sp>
      <p:pic>
        <p:nvPicPr>
          <p:cNvPr id="4" name="Picture 6" descr="xag0019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200"/>
            <a:ext cx="6096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65471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338667" y="914400"/>
            <a:ext cx="8382000" cy="56323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algn="just">
              <a:spcBef>
                <a:spcPct val="20000"/>
              </a:spcBef>
              <a:defRPr/>
            </a:pPr>
            <a:r>
              <a:rPr lang="en-US" sz="4000" dirty="0" smtClean="0"/>
              <a:t>- </a:t>
            </a:r>
            <a:r>
              <a:rPr lang="en-US" sz="4000" dirty="0" err="1" smtClean="0"/>
              <a:t>Tăng</a:t>
            </a:r>
            <a:r>
              <a:rPr lang="en-US" sz="4000" dirty="0" smtClean="0"/>
              <a:t> </a:t>
            </a:r>
            <a:r>
              <a:rPr lang="en-US" sz="4000" dirty="0" err="1"/>
              <a:t>cường</a:t>
            </a:r>
            <a:r>
              <a:rPr lang="en-US" sz="4000" dirty="0"/>
              <a:t> </a:t>
            </a:r>
            <a:r>
              <a:rPr lang="en-US" sz="4000" dirty="0" err="1"/>
              <a:t>chặt</a:t>
            </a:r>
            <a:r>
              <a:rPr lang="en-US" sz="4000" dirty="0"/>
              <a:t> </a:t>
            </a:r>
            <a:r>
              <a:rPr lang="en-US" sz="4000" dirty="0" err="1"/>
              <a:t>che</a:t>
            </a:r>
            <a:r>
              <a:rPr lang="en-US" sz="4000" dirty="0"/>
              <a:t>̃ </a:t>
            </a:r>
            <a:r>
              <a:rPr lang="en-US" sz="4000" dirty="0" err="1"/>
              <a:t>hơn</a:t>
            </a:r>
            <a:r>
              <a:rPr lang="en-US" sz="4000" dirty="0"/>
              <a:t> </a:t>
            </a:r>
            <a:r>
              <a:rPr lang="en-US" sz="4000" dirty="0" err="1"/>
              <a:t>nữa</a:t>
            </a:r>
            <a:r>
              <a:rPr lang="en-US" sz="4000" dirty="0"/>
              <a:t> </a:t>
            </a:r>
            <a:r>
              <a:rPr lang="en-US" sz="4000" dirty="0" err="1"/>
              <a:t>về</a:t>
            </a:r>
            <a:r>
              <a:rPr lang="en-US" sz="4000" dirty="0"/>
              <a:t> </a:t>
            </a:r>
            <a:r>
              <a:rPr lang="en-US" sz="4000" dirty="0" err="1"/>
              <a:t>mối</a:t>
            </a:r>
            <a:r>
              <a:rPr lang="en-US" sz="4000" dirty="0"/>
              <a:t> </a:t>
            </a:r>
            <a:r>
              <a:rPr lang="en-US" sz="4000" dirty="0" err="1"/>
              <a:t>quan</a:t>
            </a:r>
            <a:r>
              <a:rPr lang="en-US" sz="4000" dirty="0"/>
              <a:t> </a:t>
            </a:r>
            <a:r>
              <a:rPr lang="en-US" sz="4000" dirty="0" err="1"/>
              <a:t>hê</a:t>
            </a:r>
            <a:r>
              <a:rPr lang="en-US" sz="4000" dirty="0"/>
              <a:t>̣ </a:t>
            </a:r>
            <a:r>
              <a:rPr lang="en-US" sz="4000" dirty="0" err="1"/>
              <a:t>giữa</a:t>
            </a:r>
            <a:r>
              <a:rPr lang="en-US" sz="4000" dirty="0"/>
              <a:t> </a:t>
            </a:r>
            <a:r>
              <a:rPr lang="en-US" sz="4000" dirty="0" err="1"/>
              <a:t>cựu</a:t>
            </a:r>
            <a:r>
              <a:rPr lang="en-US" sz="4000" dirty="0"/>
              <a:t> </a:t>
            </a:r>
            <a:r>
              <a:rPr lang="en-US" sz="4000" dirty="0" err="1"/>
              <a:t>sinh</a:t>
            </a:r>
            <a:r>
              <a:rPr lang="en-US" sz="4000" dirty="0"/>
              <a:t> </a:t>
            </a:r>
            <a:r>
              <a:rPr lang="en-US" sz="4000" dirty="0" err="1"/>
              <a:t>viên</a:t>
            </a:r>
            <a:r>
              <a:rPr lang="en-US" sz="4000" dirty="0"/>
              <a:t> (CSV) </a:t>
            </a:r>
            <a:r>
              <a:rPr lang="en-US" sz="4000" dirty="0" err="1"/>
              <a:t>với</a:t>
            </a:r>
            <a:r>
              <a:rPr lang="en-US" sz="4000" dirty="0"/>
              <a:t> NT, </a:t>
            </a:r>
            <a:r>
              <a:rPr lang="en-US" sz="4000" dirty="0" err="1"/>
              <a:t>tạo</a:t>
            </a:r>
            <a:r>
              <a:rPr lang="en-US" sz="4000" dirty="0"/>
              <a:t> </a:t>
            </a:r>
            <a:r>
              <a:rPr lang="en-US" sz="4000" dirty="0" err="1"/>
              <a:t>cơ</a:t>
            </a:r>
            <a:r>
              <a:rPr lang="en-US" sz="4000" dirty="0"/>
              <a:t> </a:t>
            </a:r>
            <a:r>
              <a:rPr lang="en-US" sz="4000" dirty="0" err="1"/>
              <a:t>chế</a:t>
            </a:r>
            <a:r>
              <a:rPr lang="en-US" sz="4000" dirty="0"/>
              <a:t> </a:t>
            </a:r>
            <a:r>
              <a:rPr lang="en-US" sz="4000" dirty="0" err="1"/>
              <a:t>để</a:t>
            </a:r>
            <a:r>
              <a:rPr lang="en-US" sz="4000" dirty="0"/>
              <a:t> </a:t>
            </a:r>
            <a:r>
              <a:rPr lang="en-US" sz="4000" dirty="0" err="1"/>
              <a:t>những</a:t>
            </a:r>
            <a:r>
              <a:rPr lang="en-US" sz="4000" dirty="0"/>
              <a:t> CSV </a:t>
            </a:r>
            <a:r>
              <a:rPr lang="en-US" sz="4000" dirty="0" err="1"/>
              <a:t>đang</a:t>
            </a:r>
            <a:r>
              <a:rPr lang="en-US" sz="4000" dirty="0"/>
              <a:t> </a:t>
            </a:r>
            <a:r>
              <a:rPr lang="en-US" sz="4000" dirty="0" err="1"/>
              <a:t>làm</a:t>
            </a:r>
            <a:r>
              <a:rPr lang="en-US" sz="4000" dirty="0"/>
              <a:t> </a:t>
            </a:r>
            <a:r>
              <a:rPr lang="en-US" sz="4000" dirty="0" err="1"/>
              <a:t>việc</a:t>
            </a:r>
            <a:r>
              <a:rPr lang="en-US" sz="4000" dirty="0"/>
              <a:t> </a:t>
            </a:r>
            <a:r>
              <a:rPr lang="en-US" sz="4000" dirty="0" err="1"/>
              <a:t>tại</a:t>
            </a:r>
            <a:r>
              <a:rPr lang="en-US" sz="4000" dirty="0"/>
              <a:t> DN </a:t>
            </a:r>
            <a:r>
              <a:rPr lang="en-US" sz="4000" dirty="0" err="1"/>
              <a:t>liên</a:t>
            </a:r>
            <a:r>
              <a:rPr lang="en-US" sz="4000" dirty="0"/>
              <a:t> </a:t>
            </a:r>
            <a:r>
              <a:rPr lang="en-US" sz="4000" dirty="0" err="1"/>
              <a:t>hệ</a:t>
            </a:r>
            <a:r>
              <a:rPr lang="en-US" sz="4000" dirty="0"/>
              <a:t> </a:t>
            </a:r>
            <a:r>
              <a:rPr lang="en-US" sz="4000" dirty="0" err="1"/>
              <a:t>thường</a:t>
            </a:r>
            <a:r>
              <a:rPr lang="en-US" sz="4000" dirty="0"/>
              <a:t> </a:t>
            </a:r>
            <a:r>
              <a:rPr lang="en-US" sz="4000" dirty="0" err="1"/>
              <a:t>xuyên</a:t>
            </a:r>
            <a:r>
              <a:rPr lang="en-US" sz="4000" dirty="0"/>
              <a:t> </a:t>
            </a:r>
            <a:r>
              <a:rPr lang="en-US" sz="4000" dirty="0" err="1"/>
              <a:t>với</a:t>
            </a:r>
            <a:r>
              <a:rPr lang="en-US" sz="4000" dirty="0"/>
              <a:t> </a:t>
            </a:r>
            <a:r>
              <a:rPr lang="en-US" sz="4000" dirty="0" smtClean="0"/>
              <a:t>NT;</a:t>
            </a:r>
          </a:p>
          <a:p>
            <a:pPr algn="just">
              <a:spcBef>
                <a:spcPct val="20000"/>
              </a:spcBef>
              <a:defRPr/>
            </a:pPr>
            <a:r>
              <a:rPr lang="en-US" sz="4000" dirty="0" smtClean="0"/>
              <a:t>- </a:t>
            </a:r>
            <a:r>
              <a:rPr lang="en-US" sz="4000" dirty="0" err="1" smtClean="0"/>
              <a:t>Mô</a:t>
            </a:r>
            <a:r>
              <a:rPr lang="en-US" sz="4000" dirty="0" smtClean="0"/>
              <a:t> </a:t>
            </a:r>
            <a:r>
              <a:rPr lang="en-US" sz="4000" dirty="0" err="1"/>
              <a:t>phỏng</a:t>
            </a:r>
            <a:r>
              <a:rPr lang="en-US" sz="4000" dirty="0"/>
              <a:t> </a:t>
            </a:r>
            <a:r>
              <a:rPr lang="en-US" sz="4000" dirty="0" err="1"/>
              <a:t>môi</a:t>
            </a:r>
            <a:r>
              <a:rPr lang="en-US" sz="4000" dirty="0"/>
              <a:t> </a:t>
            </a:r>
            <a:r>
              <a:rPr lang="en-US" sz="4000" dirty="0" err="1"/>
              <a:t>trường</a:t>
            </a:r>
            <a:r>
              <a:rPr lang="en-US" sz="4000" dirty="0"/>
              <a:t> </a:t>
            </a:r>
            <a:r>
              <a:rPr lang="en-US" sz="4000" dirty="0" err="1"/>
              <a:t>làm</a:t>
            </a:r>
            <a:r>
              <a:rPr lang="en-US" sz="4000" dirty="0"/>
              <a:t> </a:t>
            </a:r>
            <a:r>
              <a:rPr lang="en-US" sz="4000" dirty="0" err="1"/>
              <a:t>việc</a:t>
            </a:r>
            <a:r>
              <a:rPr lang="en-US" sz="4000" dirty="0"/>
              <a:t> </a:t>
            </a:r>
            <a:r>
              <a:rPr lang="en-US" sz="4000" dirty="0" err="1"/>
              <a:t>ngay</a:t>
            </a:r>
            <a:r>
              <a:rPr lang="en-US" sz="4000" dirty="0"/>
              <a:t> </a:t>
            </a:r>
            <a:r>
              <a:rPr lang="en-US" sz="4000" dirty="0" err="1"/>
              <a:t>tại</a:t>
            </a:r>
            <a:r>
              <a:rPr lang="en-US" sz="4000" dirty="0"/>
              <a:t> </a:t>
            </a:r>
            <a:r>
              <a:rPr lang="en-US" sz="4000" dirty="0" err="1" smtClean="0"/>
              <a:t>khoa</a:t>
            </a:r>
            <a:r>
              <a:rPr lang="en-US" sz="4000" dirty="0"/>
              <a:t> </a:t>
            </a:r>
            <a:r>
              <a:rPr lang="en-US" sz="4000" dirty="0"/>
              <a:t>;</a:t>
            </a:r>
            <a:endParaRPr lang="en-US" sz="4000" dirty="0"/>
          </a:p>
        </p:txBody>
      </p:sp>
      <p:pic>
        <p:nvPicPr>
          <p:cNvPr id="4" name="Picture 6" descr="xag0019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200"/>
            <a:ext cx="6096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3225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338667" y="914400"/>
            <a:ext cx="8382000" cy="56323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algn="just">
              <a:spcBef>
                <a:spcPct val="20000"/>
              </a:spcBef>
              <a:defRPr/>
            </a:pPr>
            <a:r>
              <a:rPr lang="en-US" sz="4400" dirty="0" smtClean="0"/>
              <a:t>- </a:t>
            </a:r>
            <a:r>
              <a:rPr lang="en-US" sz="4400" dirty="0" err="1" smtClean="0"/>
              <a:t>Tranh</a:t>
            </a:r>
            <a:r>
              <a:rPr lang="en-US" sz="4400" dirty="0" smtClean="0"/>
              <a:t> </a:t>
            </a:r>
            <a:r>
              <a:rPr lang="en-US" sz="4400" dirty="0" err="1" smtClean="0"/>
              <a:t>thủ</a:t>
            </a:r>
            <a:r>
              <a:rPr lang="en-US" sz="4400" dirty="0" smtClean="0"/>
              <a:t> </a:t>
            </a:r>
            <a:r>
              <a:rPr lang="en-US" sz="4400" dirty="0" err="1" smtClean="0"/>
              <a:t>sự</a:t>
            </a:r>
            <a:r>
              <a:rPr lang="en-US" sz="4400" dirty="0" smtClean="0"/>
              <a:t> </a:t>
            </a:r>
            <a:r>
              <a:rPr lang="en-US" sz="4400" dirty="0" err="1" smtClean="0"/>
              <a:t>hỗ</a:t>
            </a:r>
            <a:r>
              <a:rPr lang="en-US" sz="4400" dirty="0" smtClean="0"/>
              <a:t> </a:t>
            </a:r>
            <a:r>
              <a:rPr lang="en-US" sz="4400" dirty="0" err="1" smtClean="0"/>
              <a:t>trợ</a:t>
            </a:r>
            <a:r>
              <a:rPr lang="en-US" sz="4400" dirty="0" smtClean="0"/>
              <a:t> </a:t>
            </a:r>
            <a:r>
              <a:rPr lang="en-US" sz="4400" dirty="0" err="1" smtClean="0"/>
              <a:t>về</a:t>
            </a:r>
            <a:r>
              <a:rPr lang="en-US" sz="4400" dirty="0" smtClean="0"/>
              <a:t> </a:t>
            </a:r>
            <a:r>
              <a:rPr lang="en-US" sz="4400" dirty="0" err="1" smtClean="0"/>
              <a:t>cơ</a:t>
            </a:r>
            <a:r>
              <a:rPr lang="en-US" sz="4400" dirty="0" smtClean="0"/>
              <a:t> </a:t>
            </a:r>
            <a:r>
              <a:rPr lang="en-US" sz="4400" dirty="0" err="1" smtClean="0"/>
              <a:t>sở</a:t>
            </a:r>
            <a:r>
              <a:rPr lang="en-US" sz="4400" dirty="0" smtClean="0"/>
              <a:t> </a:t>
            </a:r>
            <a:r>
              <a:rPr lang="en-US" sz="4400" dirty="0" err="1" smtClean="0"/>
              <a:t>vật</a:t>
            </a:r>
            <a:r>
              <a:rPr lang="en-US" sz="4400" dirty="0" smtClean="0"/>
              <a:t> </a:t>
            </a:r>
            <a:r>
              <a:rPr lang="en-US" sz="4400" dirty="0" err="1" smtClean="0"/>
              <a:t>chất</a:t>
            </a:r>
            <a:r>
              <a:rPr lang="en-US" sz="4400" dirty="0" smtClean="0"/>
              <a:t> </a:t>
            </a:r>
            <a:r>
              <a:rPr lang="en-US" sz="4400" dirty="0" err="1" smtClean="0"/>
              <a:t>và</a:t>
            </a:r>
            <a:r>
              <a:rPr lang="en-US" sz="4400" dirty="0" smtClean="0"/>
              <a:t> </a:t>
            </a:r>
            <a:r>
              <a:rPr lang="en-US" sz="4400" dirty="0" err="1" smtClean="0"/>
              <a:t>nguồn</a:t>
            </a:r>
            <a:r>
              <a:rPr lang="en-US" sz="4400" dirty="0" smtClean="0"/>
              <a:t> </a:t>
            </a:r>
            <a:r>
              <a:rPr lang="en-US" sz="4400" dirty="0" err="1" smtClean="0"/>
              <a:t>tài</a:t>
            </a:r>
            <a:r>
              <a:rPr lang="en-US" sz="4400" dirty="0" smtClean="0"/>
              <a:t> </a:t>
            </a:r>
            <a:r>
              <a:rPr lang="en-US" sz="4400" dirty="0" err="1" smtClean="0"/>
              <a:t>chính</a:t>
            </a:r>
            <a:r>
              <a:rPr lang="en-US" sz="4400" dirty="0" smtClean="0"/>
              <a:t> </a:t>
            </a:r>
            <a:r>
              <a:rPr lang="en-US" sz="4400" dirty="0" err="1" smtClean="0"/>
              <a:t>từ</a:t>
            </a:r>
            <a:r>
              <a:rPr lang="en-US" sz="4400" dirty="0" smtClean="0"/>
              <a:t> </a:t>
            </a:r>
            <a:r>
              <a:rPr lang="en-US" sz="4400" dirty="0" err="1" smtClean="0"/>
              <a:t>nhà</a:t>
            </a:r>
            <a:r>
              <a:rPr lang="en-US" sz="4400" dirty="0" smtClean="0"/>
              <a:t> </a:t>
            </a:r>
            <a:r>
              <a:rPr lang="en-US" sz="4400" dirty="0" err="1" smtClean="0"/>
              <a:t>trường</a:t>
            </a:r>
            <a:r>
              <a:rPr lang="en-US" sz="4400" dirty="0" smtClean="0"/>
              <a:t> </a:t>
            </a:r>
            <a:r>
              <a:rPr lang="en-US" sz="4400" dirty="0" err="1" smtClean="0"/>
              <a:t>để</a:t>
            </a:r>
            <a:r>
              <a:rPr lang="en-US" sz="4400" dirty="0" smtClean="0"/>
              <a:t> </a:t>
            </a:r>
            <a:r>
              <a:rPr lang="en-US" sz="4400" dirty="0" err="1" smtClean="0"/>
              <a:t>thành</a:t>
            </a:r>
            <a:r>
              <a:rPr lang="en-US" sz="4400" dirty="0" smtClean="0"/>
              <a:t> </a:t>
            </a:r>
            <a:r>
              <a:rPr lang="en-US" sz="4400" dirty="0" err="1" smtClean="0"/>
              <a:t>lập</a:t>
            </a:r>
            <a:r>
              <a:rPr lang="en-US" sz="4400" dirty="0" smtClean="0"/>
              <a:t> </a:t>
            </a:r>
            <a:r>
              <a:rPr lang="en-US" sz="4400" dirty="0" err="1" smtClean="0"/>
              <a:t>doanh</a:t>
            </a:r>
            <a:r>
              <a:rPr lang="en-US" sz="4400" dirty="0" smtClean="0"/>
              <a:t> </a:t>
            </a:r>
            <a:r>
              <a:rPr lang="en-US" sz="4400" dirty="0" err="1" smtClean="0"/>
              <a:t>nghiệp</a:t>
            </a:r>
            <a:r>
              <a:rPr lang="en-US" sz="4400" dirty="0" smtClean="0"/>
              <a:t> </a:t>
            </a:r>
            <a:r>
              <a:rPr lang="en-US" sz="4400" dirty="0" err="1" smtClean="0"/>
              <a:t>ngay</a:t>
            </a:r>
            <a:r>
              <a:rPr lang="en-US" sz="4400" dirty="0" smtClean="0"/>
              <a:t> </a:t>
            </a:r>
            <a:r>
              <a:rPr lang="en-US" sz="4400" dirty="0" err="1" smtClean="0"/>
              <a:t>trong</a:t>
            </a:r>
            <a:r>
              <a:rPr lang="en-US" sz="4400" dirty="0" smtClean="0"/>
              <a:t> </a:t>
            </a:r>
            <a:r>
              <a:rPr lang="en-US" sz="4400" dirty="0" err="1" smtClean="0"/>
              <a:t>nhà</a:t>
            </a:r>
            <a:r>
              <a:rPr lang="en-US" sz="4400" dirty="0" smtClean="0"/>
              <a:t> </a:t>
            </a:r>
            <a:r>
              <a:rPr lang="en-US" sz="4400" dirty="0" err="1" smtClean="0"/>
              <a:t>trường</a:t>
            </a:r>
            <a:r>
              <a:rPr lang="en-US" sz="4400" dirty="0" smtClean="0"/>
              <a:t>./.</a:t>
            </a:r>
            <a:endParaRPr lang="en-US" sz="4400" dirty="0"/>
          </a:p>
        </p:txBody>
      </p:sp>
      <p:pic>
        <p:nvPicPr>
          <p:cNvPr id="4" name="Picture 6" descr="xag0019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200"/>
            <a:ext cx="6096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25807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467" y="1219200"/>
            <a:ext cx="9175229" cy="21236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C2CF2"/>
                </a:solidFill>
                <a:latin typeface="+mn-lt"/>
                <a:cs typeface="+mn-cs"/>
              </a:rPr>
              <a:t>xin</a:t>
            </a:r>
            <a:r>
              <a:rPr lang="en-US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C2CF2"/>
                </a:solidFill>
                <a:latin typeface="+mn-lt"/>
                <a:cs typeface="+mn-cs"/>
              </a:rPr>
              <a:t> </a:t>
            </a:r>
            <a:r>
              <a:rPr lang="en-US" sz="66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C2CF2"/>
                </a:solidFill>
                <a:latin typeface="+mn-lt"/>
                <a:cs typeface="+mn-cs"/>
              </a:rPr>
              <a:t>chân</a:t>
            </a:r>
            <a:r>
              <a:rPr lang="en-US" sz="6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C2CF2"/>
                </a:solidFill>
                <a:latin typeface="+mn-lt"/>
                <a:cs typeface="+mn-cs"/>
              </a:rPr>
              <a:t> </a:t>
            </a:r>
            <a:r>
              <a:rPr lang="en-US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C2CF2"/>
                </a:solidFill>
                <a:latin typeface="+mn-lt"/>
                <a:cs typeface="+mn-cs"/>
              </a:rPr>
              <a:t>thành</a:t>
            </a:r>
            <a:r>
              <a:rPr lang="en-US" sz="6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C2CF2"/>
                </a:solidFill>
                <a:latin typeface="+mn-lt"/>
                <a:cs typeface="+mn-cs"/>
              </a:rPr>
              <a:t> </a:t>
            </a:r>
            <a:r>
              <a:rPr lang="en-US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C2CF2"/>
                </a:solidFill>
                <a:latin typeface="+mn-lt"/>
                <a:cs typeface="+mn-cs"/>
              </a:rPr>
              <a:t>Cảm</a:t>
            </a:r>
            <a:r>
              <a:rPr lang="en-US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C2CF2"/>
                </a:solidFill>
                <a:latin typeface="+mn-lt"/>
                <a:cs typeface="+mn-cs"/>
              </a:rPr>
              <a:t> </a:t>
            </a:r>
            <a:r>
              <a:rPr lang="en-US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C2CF2"/>
                </a:solidFill>
                <a:latin typeface="+mn-lt"/>
                <a:cs typeface="+mn-cs"/>
              </a:rPr>
              <a:t>ơn</a:t>
            </a:r>
            <a:endParaRPr lang="en-US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C2CF2"/>
              </a:solidFill>
              <a:latin typeface="+mn-lt"/>
              <a:cs typeface="+mn-cs"/>
            </a:endParaRPr>
          </a:p>
        </p:txBody>
      </p:sp>
      <p:pic>
        <p:nvPicPr>
          <p:cNvPr id="3" name="Picture 2" descr="hoahong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3810000"/>
            <a:ext cx="3902075" cy="292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3723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580TGp_general_light">
  <a:themeElements>
    <a:clrScheme name="Default Design 3">
      <a:dk1>
        <a:srgbClr val="000000"/>
      </a:dk1>
      <a:lt1>
        <a:srgbClr val="FEE9DE"/>
      </a:lt1>
      <a:dk2>
        <a:srgbClr val="000066"/>
      </a:dk2>
      <a:lt2>
        <a:srgbClr val="808080"/>
      </a:lt2>
      <a:accent1>
        <a:srgbClr val="5CB1FE"/>
      </a:accent1>
      <a:accent2>
        <a:srgbClr val="FF7575"/>
      </a:accent2>
      <a:accent3>
        <a:srgbClr val="FEF2EC"/>
      </a:accent3>
      <a:accent4>
        <a:srgbClr val="000000"/>
      </a:accent4>
      <a:accent5>
        <a:srgbClr val="B5D5FE"/>
      </a:accent5>
      <a:accent6>
        <a:srgbClr val="E76969"/>
      </a:accent6>
      <a:hlink>
        <a:srgbClr val="FFC319"/>
      </a:hlink>
      <a:folHlink>
        <a:srgbClr val="A8D02A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DF58D"/>
        </a:lt1>
        <a:dk2>
          <a:srgbClr val="CC3300"/>
        </a:dk2>
        <a:lt2>
          <a:srgbClr val="808080"/>
        </a:lt2>
        <a:accent1>
          <a:srgbClr val="FF6161"/>
        </a:accent1>
        <a:accent2>
          <a:srgbClr val="FFC319"/>
        </a:accent2>
        <a:accent3>
          <a:srgbClr val="FEF9C5"/>
        </a:accent3>
        <a:accent4>
          <a:srgbClr val="000000"/>
        </a:accent4>
        <a:accent5>
          <a:srgbClr val="FFB7B7"/>
        </a:accent5>
        <a:accent6>
          <a:srgbClr val="E7B016"/>
        </a:accent6>
        <a:hlink>
          <a:srgbClr val="A8D02A"/>
        </a:hlink>
        <a:folHlink>
          <a:srgbClr val="5CB1F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E1F4D8"/>
        </a:lt1>
        <a:dk2>
          <a:srgbClr val="003366"/>
        </a:dk2>
        <a:lt2>
          <a:srgbClr val="808080"/>
        </a:lt2>
        <a:accent1>
          <a:srgbClr val="FFC319"/>
        </a:accent1>
        <a:accent2>
          <a:srgbClr val="A8D02A"/>
        </a:accent2>
        <a:accent3>
          <a:srgbClr val="EEF8E9"/>
        </a:accent3>
        <a:accent4>
          <a:srgbClr val="000000"/>
        </a:accent4>
        <a:accent5>
          <a:srgbClr val="FFDEAB"/>
        </a:accent5>
        <a:accent6>
          <a:srgbClr val="98BC25"/>
        </a:accent6>
        <a:hlink>
          <a:srgbClr val="5CB1FE"/>
        </a:hlink>
        <a:folHlink>
          <a:srgbClr val="FF616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EE9DE"/>
        </a:lt1>
        <a:dk2>
          <a:srgbClr val="000066"/>
        </a:dk2>
        <a:lt2>
          <a:srgbClr val="808080"/>
        </a:lt2>
        <a:accent1>
          <a:srgbClr val="5CB1FE"/>
        </a:accent1>
        <a:accent2>
          <a:srgbClr val="FF7575"/>
        </a:accent2>
        <a:accent3>
          <a:srgbClr val="FEF2EC"/>
        </a:accent3>
        <a:accent4>
          <a:srgbClr val="000000"/>
        </a:accent4>
        <a:accent5>
          <a:srgbClr val="B5D5FE"/>
        </a:accent5>
        <a:accent6>
          <a:srgbClr val="E76969"/>
        </a:accent6>
        <a:hlink>
          <a:srgbClr val="FFC319"/>
        </a:hlink>
        <a:folHlink>
          <a:srgbClr val="A8D02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1633</TotalTime>
  <Words>958</Words>
  <Application>Microsoft Office PowerPoint</Application>
  <PresentationFormat>On-screen Show (4:3)</PresentationFormat>
  <Paragraphs>48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580TGp_general_light</vt:lpstr>
      <vt:lpstr>PowerPoint Presentation</vt:lpstr>
      <vt:lpstr>Nội dung THAM luận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ACER</dc:creator>
  <cp:lastModifiedBy>nguyenkinh</cp:lastModifiedBy>
  <cp:revision>97</cp:revision>
  <cp:lastPrinted>2020-06-25T13:47:46Z</cp:lastPrinted>
  <dcterms:created xsi:type="dcterms:W3CDTF">2015-06-02T07:45:50Z</dcterms:created>
  <dcterms:modified xsi:type="dcterms:W3CDTF">2020-06-26T00:05:30Z</dcterms:modified>
</cp:coreProperties>
</file>